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  <a:p>
            <a:endParaRPr lang="en-GB" dirty="0"/>
          </a:p>
          <a:p>
            <a:r>
              <a:rPr lang="en-GB" dirty="0"/>
              <a:t>Sentence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2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13587" y="393105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687759" y="14190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66228" y="4389563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EA6CB-19DD-A332-D357-67B0F39F55A5}"/>
              </a:ext>
            </a:extLst>
          </p:cNvPr>
          <p:cNvSpPr/>
          <p:nvPr/>
        </p:nvSpPr>
        <p:spPr>
          <a:xfrm>
            <a:off x="8180439" y="1278194"/>
            <a:ext cx="9832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23</cp:revision>
  <dcterms:created xsi:type="dcterms:W3CDTF">2023-12-03T14:10:34Z</dcterms:created>
  <dcterms:modified xsi:type="dcterms:W3CDTF">2023-12-11T22:43:39Z</dcterms:modified>
</cp:coreProperties>
</file>