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3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0DB55-EF88-4D00-815E-88BEEF1C36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6A22-A8CB-4E22-A5AB-4F5F1021E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4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0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Sentence 0</a:t>
            </a:r>
          </a:p>
          <a:p>
            <a:endParaRPr lang="en-GB" dirty="0"/>
          </a:p>
          <a:p>
            <a:r>
              <a:rPr lang="en-GB" dirty="0"/>
              <a:t>Sentence 1</a:t>
            </a:r>
          </a:p>
          <a:p>
            <a:endParaRPr lang="en-GB" dirty="0"/>
          </a:p>
          <a:p>
            <a:r>
              <a:rPr lang="en-GB" dirty="0"/>
              <a:t>Sentence 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2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Sentence 0</a:t>
            </a:r>
          </a:p>
          <a:p>
            <a:endParaRPr lang="en-GB" dirty="0"/>
          </a:p>
          <a:p>
            <a:r>
              <a:rPr lang="en-GB" dirty="0"/>
              <a:t>Sentence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4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7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4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D24-7DE4-4F48-05B7-B9B5493DF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5703-2B4E-9281-EF95-1CBCBB70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E335-4D35-36E5-EBE1-6447C016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08C5-048E-0B14-EB16-9699E5C2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03AB-D468-0B24-39CF-9B7C965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7CF-6C24-E2C1-2927-DB908AF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5495-22CC-01C5-3767-9164F802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36BA-31F4-ABEE-D783-C4C033D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F564-4B4A-73A7-0EF5-A4CF0CE4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FD0D-9829-FB58-5B39-746858B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7AF1-2AE8-3EFC-8D0E-DE32CCF65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4D0F-9C15-4169-E3F7-7CF70C93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F9AF-7372-B15B-2262-1A8A8D69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2D5D-4CB3-1EC6-26D6-930EC69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2643-005E-512A-5AB9-9A22183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CCF2-E959-25B8-DC93-C95B732F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CFFA-E5FF-1986-9642-15F46857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B6F7-9812-E290-AE9D-1BCB55F3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8BF5-987B-8C1F-652B-8D7D6CC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6359-798A-20B5-9255-2623D055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4EEF-9349-CC57-0916-DFA30ABA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D46E-16B5-263E-8EA6-DBCC34B3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FAD0-1CE9-B67F-5C3D-8A9D42C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EA39-0820-96AC-9605-AD86441C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7BD4-655B-7F90-6349-873B4A5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0592-840D-8D66-B012-B75FF034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E612-27AB-BE61-3358-2EE4CAAF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25A8-6D6D-A6B2-4AA7-5900F48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7F0A-7091-5D99-8BC9-807A3C4D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A547-BEE1-D39A-3F4D-85B79A4B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E6B4-773F-DAD7-5F51-0C828C0A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AB6-8D4B-17F7-EFB8-008193FC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6529-57E0-7040-9E1C-BD45864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0C0D-73B2-832E-592E-72EC410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B5126-CA74-B2A4-1C5F-ECC8DC20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9EAC-3B57-0CA4-76C5-9D244690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1493-D6D4-A7A4-B9B9-FD342EC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76DB5-5B2C-5425-DAA8-A37A17C2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FB37D-033F-B718-D868-E446DA17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26B-FE75-E440-2811-02BD35C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C400C-AD03-A683-3ED6-5D04603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C2F1-3E80-A3E5-4BCA-AE636845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E500-D2EA-9483-D279-7CFB2C28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5E6A-C61C-5EE0-F5A8-5617D50E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6C12-B5DF-685E-D00E-C984A81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5981-E665-50F1-C4F3-AEB98B8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5F06-3FA3-2506-0E47-540CE60C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85A3-7E5F-F1A6-9C6D-9FF3DCD8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08DC1-C400-9536-1D6A-0B16C754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163-BF20-A181-5559-F82012D0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5630B-8B7D-2FB4-FCB0-40FDA55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064B-4648-5B85-630E-3B2A50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CD0-93F3-74D1-ACEB-74470B9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010A-58F9-3661-E95A-CFAD75E8D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A37A-0A95-908F-EA7B-AF98992F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E89F-D670-1DC0-A9FF-F4D5B843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723D-D38F-CC3A-C74B-734A97C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48D1-5281-170B-F0DC-D14C525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1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6FC0-F541-0D1A-3716-1C88911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F060-DEC4-019D-B578-41EB3981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6EF8-5F8A-7AC2-140D-C9A5850D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8759-65AD-1141-6252-84D4709F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A8A-F8DF-A36C-8776-F3AC1FF53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EE56-7713-0DB3-E13E-EA2916F71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737EC-F00F-8AB5-FFD2-4883F779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95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"/>
    </mc:Choice>
    <mc:Fallback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7D8B77AF-DACD-8EC3-4209-808E15F83C93}"/>
              </a:ext>
            </a:extLst>
          </p:cNvPr>
          <p:cNvSpPr/>
          <p:nvPr/>
        </p:nvSpPr>
        <p:spPr>
          <a:xfrm>
            <a:off x="813587" y="3931050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09DBC73-ED8D-4117-7DBC-442E6DBA6DA0}"/>
              </a:ext>
            </a:extLst>
          </p:cNvPr>
          <p:cNvSpPr/>
          <p:nvPr/>
        </p:nvSpPr>
        <p:spPr>
          <a:xfrm>
            <a:off x="5687759" y="1419077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F572209-0142-A27F-71A0-2E62B8ADAFE8}"/>
              </a:ext>
            </a:extLst>
          </p:cNvPr>
          <p:cNvSpPr/>
          <p:nvPr/>
        </p:nvSpPr>
        <p:spPr>
          <a:xfrm>
            <a:off x="9466228" y="4389563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EA6CB-19DD-A332-D357-67B0F39F55A5}"/>
              </a:ext>
            </a:extLst>
          </p:cNvPr>
          <p:cNvSpPr/>
          <p:nvPr/>
        </p:nvSpPr>
        <p:spPr>
          <a:xfrm>
            <a:off x="8180439" y="1278194"/>
            <a:ext cx="98322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"/>
    </mc:Choice>
    <mc:Fallback>
      <p:transition advTm="3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7D8B77AF-DACD-8EC3-4209-808E15F83C93}"/>
              </a:ext>
            </a:extLst>
          </p:cNvPr>
          <p:cNvSpPr/>
          <p:nvPr/>
        </p:nvSpPr>
        <p:spPr>
          <a:xfrm>
            <a:off x="860153" y="904217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09DBC73-ED8D-4117-7DBC-442E6DBA6DA0}"/>
              </a:ext>
            </a:extLst>
          </p:cNvPr>
          <p:cNvSpPr/>
          <p:nvPr/>
        </p:nvSpPr>
        <p:spPr>
          <a:xfrm>
            <a:off x="5332159" y="3946377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F572209-0142-A27F-71A0-2E62B8ADAFE8}"/>
              </a:ext>
            </a:extLst>
          </p:cNvPr>
          <p:cNvSpPr/>
          <p:nvPr/>
        </p:nvSpPr>
        <p:spPr>
          <a:xfrm>
            <a:off x="9451043" y="803930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D3CA8FBC-F919-2C37-A0D4-6E0D454BEC61}"/>
              </a:ext>
            </a:extLst>
          </p:cNvPr>
          <p:cNvSpPr/>
          <p:nvPr/>
        </p:nvSpPr>
        <p:spPr>
          <a:xfrm>
            <a:off x="711987" y="4346001"/>
            <a:ext cx="1880804" cy="1607783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B0DEE7B-652F-9B4F-83C8-590C008A5E5C}"/>
              </a:ext>
            </a:extLst>
          </p:cNvPr>
          <p:cNvSpPr/>
          <p:nvPr/>
        </p:nvSpPr>
        <p:spPr>
          <a:xfrm>
            <a:off x="3996267" y="668867"/>
            <a:ext cx="4533900" cy="3166533"/>
          </a:xfrm>
          <a:prstGeom prst="triangle">
            <a:avLst>
              <a:gd name="adj" fmla="val 771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66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EE56-7713-0DB3-E13E-EA2916F71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737EC-F00F-8AB5-FFD2-4883F779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01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EE56-7713-0DB3-E13E-EA2916F71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737EC-F00F-8AB5-FFD2-4883F779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3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20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START</vt:lpstr>
      <vt:lpstr>PowerPoint Presentation</vt:lpstr>
      <vt:lpstr>PowerPoint Presentation</vt:lpstr>
      <vt:lpstr>Question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Pierre Gronlier</dc:creator>
  <cp:lastModifiedBy>Pierre Gronlier</cp:lastModifiedBy>
  <cp:revision>23</cp:revision>
  <dcterms:created xsi:type="dcterms:W3CDTF">2023-12-03T14:10:34Z</dcterms:created>
  <dcterms:modified xsi:type="dcterms:W3CDTF">2023-12-10T23:39:05Z</dcterms:modified>
</cp:coreProperties>
</file>