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DDE5-152D-268D-F5EA-A23DAD4A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812BC-6807-B048-A8B1-9F7ECFC0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5F88-88EC-D3EF-7BF1-A7B60C78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AABC-3E2E-C21A-123A-811B9CF7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A92F-9C21-47D4-3883-992E82CE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E4F9-0B01-8C04-E04D-35E66086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C2884-2D39-5221-6215-BC342C9E4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7890-2F52-6B26-ECF3-F112CA11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925E-5A95-C794-C8B3-A77EFAC9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868D-87F9-2D59-8D0D-F757C82D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3A9C5-5614-C064-D569-F7D373FF2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30E0C-30BA-4F7F-201F-C84634949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58BB-EFEE-07B0-6469-5B42145C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9FE4-FDFD-9B40-CCF1-EB2B3578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EEE73-F1E8-CA60-382A-1DA01EF1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92F-7141-B0AA-BB83-B438CCA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5BB8-38B1-74CF-1018-01F1F78F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3DA5-D243-1AB6-4DF9-970D9AD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F55F-C41F-AD40-4D73-7F8E8D62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E26-A8AF-3031-C8A4-6D591D04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38F4-64AF-2D3F-60ED-85EA9165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A21E6-9AA2-A0AE-4AFC-59A71EAB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4681-4E01-A11C-E6AC-B6D237B1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F863-A90B-FC0B-6AF6-510562B1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4871-CF59-2E7D-3AC0-BD6E238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9AE0-52D8-6FD9-FCDA-767D8B3A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85F5-B221-B02F-DCC0-912671211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3E0C7-5E84-A1AB-E554-B40E9180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AD024-0D97-7E9F-A74A-B7FDFF10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1A00-391C-700F-AC35-2B55A0CF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C307F-2440-0AEC-CCF9-2AD66F97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7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C963-257B-FA1E-E7CC-11BB4DD7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4E26-CAA5-7657-EE83-BEBA2842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671AA-9599-CCC2-2894-A4F082A26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37E9D-E2CE-3512-7AE8-3B1E0F28F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3D429-17D6-3CFE-48E2-4F18C3229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FAD50-84CA-5B37-E489-6E3BB30B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66023-2FA4-2FD0-137A-FE4611B3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5D48F-B6F4-290C-4EC9-A060C0FC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5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76F6-3C13-6D80-F34F-65B2698C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E9A3D-4DED-AC7F-AB3B-760BEABD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E0973-F94D-4035-8641-21DC0B04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CA422-AB01-F2EE-A50B-048E1EB3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7C1BA-F544-06DF-04E7-3C65A540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E04A2-7638-9A05-4685-251BEEBC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DBF45-8F92-7BDC-B497-106112E9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8435-96A6-4E74-C7E8-04F94BB9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D89A-216D-4FA5-6B31-0BA3C034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91E8E-9E62-CD74-4638-93A1300A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8D760-1E66-BB1E-A0E2-F3B7DB03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0DD7F-F919-DA25-BEA3-61C045E8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D47F2-0CB6-409F-CE58-48F818A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8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BFC-5146-DDD5-C968-16ED364B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C560E-6D7C-FCC6-5B55-68E6F3DBA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8AFE-48EC-CEB1-46E1-9BF48038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01400-BE08-E4D8-8063-5F93CC2D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F126-CF53-EDB6-CF43-2F90135E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FAC7-2321-745D-B81D-A8A7BA51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D43ED-2A24-2E9B-DC69-BDDBDD1A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F3F0-9BCF-7092-5DB0-E654EAC1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9EE5-87FB-ECB8-8B7B-C4D937A92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4292-4F1C-47D0-AE50-B1F71F1357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14DCE-1329-BDED-DBA5-3DB74F077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29D19-0342-58D4-4F46-EF776E978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6AB5-B20A-4696-8222-3E5B3637F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CFB3C-1F0E-E854-D275-E001B30B4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80" y="-583558"/>
            <a:ext cx="8025115" cy="8025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0B6EA-B241-4E27-53B0-EA5C26890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1107" y="1828800"/>
            <a:ext cx="2870522" cy="2870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F58690-CCAB-AB84-4851-4BD8AB8CB386}"/>
              </a:ext>
            </a:extLst>
          </p:cNvPr>
          <p:cNvSpPr txBox="1"/>
          <p:nvPr/>
        </p:nvSpPr>
        <p:spPr>
          <a:xfrm>
            <a:off x="4756620" y="1228635"/>
            <a:ext cx="6894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Scan the QR Code to view the Order of Program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or visit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https://ticatelier.github.io/gms-oop/index.html</a:t>
            </a:r>
          </a:p>
        </p:txBody>
      </p:sp>
    </p:spTree>
    <p:extLst>
      <p:ext uri="{BB962C8B-B14F-4D97-AF65-F5344CB8AC3E}">
        <p14:creationId xmlns:p14="http://schemas.microsoft.com/office/powerpoint/2010/main" val="126250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 UI Semibold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Akinmusire Charles</dc:creator>
  <cp:lastModifiedBy>Akinmusire Charles</cp:lastModifiedBy>
  <cp:revision>2</cp:revision>
  <dcterms:created xsi:type="dcterms:W3CDTF">2024-07-27T07:21:46Z</dcterms:created>
  <dcterms:modified xsi:type="dcterms:W3CDTF">2024-07-27T10:10:36Z</dcterms:modified>
</cp:coreProperties>
</file>