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2A4-B8FD-4B7D-8039-6AD649B6D5FA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7F21-87B8-4A06-BA6E-69E068F3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161" y="1299344"/>
            <a:ext cx="9144000" cy="2387600"/>
          </a:xfrm>
        </p:spPr>
        <p:txBody>
          <a:bodyPr/>
          <a:lstStyle/>
          <a:p>
            <a:r>
              <a:rPr lang="en-US" b="1" dirty="0" smtClean="0"/>
              <a:t>Requirement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for </a:t>
            </a:r>
            <a:r>
              <a:rPr lang="en-US" b="1" dirty="0" smtClean="0"/>
              <a:t>Project Auction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71222" y="3659138"/>
            <a:ext cx="254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Hyperledger</a:t>
            </a:r>
            <a:r>
              <a:rPr lang="en-US" sz="2400" dirty="0" smtClean="0"/>
              <a:t> Fabric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" y="2630437"/>
            <a:ext cx="3272746" cy="1569921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5" idx="3"/>
          </p:cNvCxnSpPr>
          <p:nvPr/>
        </p:nvCxnSpPr>
        <p:spPr>
          <a:xfrm flipV="1">
            <a:off x="3445857" y="1329124"/>
            <a:ext cx="3811154" cy="2086274"/>
          </a:xfrm>
          <a:prstGeom prst="bentConnector3">
            <a:avLst>
              <a:gd name="adj1" fmla="val 41930"/>
            </a:avLst>
          </a:prstGeom>
          <a:ln w="762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932441" y="3535373"/>
            <a:ext cx="2316035" cy="2088783"/>
          </a:xfrm>
          <a:prstGeom prst="bentConnector3">
            <a:avLst>
              <a:gd name="adj1" fmla="val 99890"/>
            </a:avLst>
          </a:prstGeom>
          <a:ln w="762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10175" y="43042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584024" y="108605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584024" y="5368450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54" y="4275547"/>
            <a:ext cx="2261822" cy="2261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51" y="183607"/>
            <a:ext cx="4749550" cy="227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28211" y="833096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2113" y="5195172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65514" y="5737782"/>
            <a:ext cx="2237389" cy="714372"/>
            <a:chOff x="9809019" y="535214"/>
            <a:chExt cx="2237389" cy="714372"/>
          </a:xfrm>
        </p:grpSpPr>
        <p:sp>
          <p:nvSpPr>
            <p:cNvPr id="32" name="Rounded Rectangle 31"/>
            <p:cNvSpPr/>
            <p:nvPr/>
          </p:nvSpPr>
          <p:spPr>
            <a:xfrm>
              <a:off x="9809019" y="535214"/>
              <a:ext cx="2237389" cy="7143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9927931" y="903561"/>
              <a:ext cx="537158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73477" y="749672"/>
              <a:ext cx="1564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 </a:t>
              </a:r>
              <a:r>
                <a:rPr lang="en-US" sz="1400" dirty="0" smtClean="0"/>
                <a:t>create Participant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9809019" y="535214"/>
            <a:ext cx="2237389" cy="714372"/>
            <a:chOff x="9809019" y="535214"/>
            <a:chExt cx="2237389" cy="714372"/>
          </a:xfrm>
        </p:grpSpPr>
        <p:sp>
          <p:nvSpPr>
            <p:cNvPr id="71" name="Rounded Rectangle 70"/>
            <p:cNvSpPr/>
            <p:nvPr/>
          </p:nvSpPr>
          <p:spPr>
            <a:xfrm>
              <a:off x="9809019" y="535214"/>
              <a:ext cx="2237389" cy="7143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9927931" y="903561"/>
              <a:ext cx="537158" cy="2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0473477" y="749672"/>
              <a:ext cx="1572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: </a:t>
              </a:r>
              <a:r>
                <a:rPr lang="en-US" sz="1400" dirty="0" err="1" smtClean="0"/>
                <a:t>createTransaction</a:t>
              </a:r>
              <a:endParaRPr lang="en-US" sz="1400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04" y="4987635"/>
            <a:ext cx="1262681" cy="126268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36" y="535214"/>
            <a:ext cx="2722890" cy="13061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63" y="4987635"/>
            <a:ext cx="1262681" cy="12626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38" y="4987635"/>
            <a:ext cx="1262681" cy="126268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049443" y="2753642"/>
            <a:ext cx="1888075" cy="1321724"/>
            <a:chOff x="4958010" y="2926080"/>
            <a:chExt cx="1888075" cy="1321724"/>
          </a:xfrm>
        </p:grpSpPr>
        <p:sp>
          <p:nvSpPr>
            <p:cNvPr id="9" name="Oval 8"/>
            <p:cNvSpPr/>
            <p:nvPr/>
          </p:nvSpPr>
          <p:spPr>
            <a:xfrm>
              <a:off x="5276691" y="2926080"/>
              <a:ext cx="1360108" cy="13217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10" y="3045704"/>
              <a:ext cx="1888075" cy="905701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>
            <a:off x="5735782" y="1781560"/>
            <a:ext cx="1" cy="10318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4143" y="2164855"/>
            <a:ext cx="1328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1.</a:t>
            </a:r>
            <a:r>
              <a:rPr lang="en-US" sz="1600" dirty="0" smtClean="0"/>
              <a:t>AddProduct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cxnSp>
        <p:nvCxnSpPr>
          <p:cNvPr id="29" name="Elbow Connector 28"/>
          <p:cNvCxnSpPr>
            <a:stCxn id="31" idx="0"/>
            <a:endCxn id="9" idx="4"/>
          </p:cNvCxnSpPr>
          <p:nvPr/>
        </p:nvCxnSpPr>
        <p:spPr>
          <a:xfrm rot="5400000" flipH="1" flipV="1">
            <a:off x="3917777" y="2857235"/>
            <a:ext cx="912269" cy="334853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0"/>
            <a:endCxn id="9" idx="4"/>
          </p:cNvCxnSpPr>
          <p:nvPr/>
        </p:nvCxnSpPr>
        <p:spPr>
          <a:xfrm rot="16200000" flipV="1">
            <a:off x="5592457" y="4531088"/>
            <a:ext cx="912269" cy="826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4" idx="0"/>
            <a:endCxn id="9" idx="4"/>
          </p:cNvCxnSpPr>
          <p:nvPr/>
        </p:nvCxnSpPr>
        <p:spPr>
          <a:xfrm rot="16200000" flipV="1">
            <a:off x="7156795" y="2966750"/>
            <a:ext cx="912269" cy="312950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514" y="4155490"/>
            <a:ext cx="199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3.</a:t>
            </a:r>
            <a:r>
              <a:rPr lang="en-US" sz="1600" dirty="0" smtClean="0"/>
              <a:t>Offer| Price: 50$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135080" y="4649081"/>
            <a:ext cx="199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4.</a:t>
            </a:r>
            <a:r>
              <a:rPr lang="en-US" sz="1600" dirty="0" smtClean="0"/>
              <a:t>Offer| Price: 100$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77902" y="4155490"/>
            <a:ext cx="1999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5.</a:t>
            </a:r>
            <a:r>
              <a:rPr lang="en-US" sz="1600" dirty="0" smtClean="0"/>
              <a:t>Offer| Price: 150$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54211" y="1719742"/>
            <a:ext cx="1" cy="10917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3553" y="2142641"/>
            <a:ext cx="141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2. </a:t>
            </a:r>
            <a:r>
              <a:rPr lang="en-US" sz="1600" dirty="0" err="1" smtClean="0"/>
              <a:t>StartBidding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805680" y="3291943"/>
            <a:ext cx="126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BestPrice</a:t>
            </a:r>
            <a:r>
              <a:rPr lang="en-US" sz="1400" dirty="0" smtClean="0"/>
              <a:t> : 50$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804562" y="3291942"/>
            <a:ext cx="1357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BestPrice</a:t>
            </a:r>
            <a:r>
              <a:rPr lang="en-US" sz="1400" dirty="0"/>
              <a:t> : </a:t>
            </a:r>
            <a:r>
              <a:rPr lang="en-US" sz="1400" dirty="0" smtClean="0"/>
              <a:t>100</a:t>
            </a:r>
            <a:r>
              <a:rPr lang="en-US" sz="1400" dirty="0"/>
              <a:t>$</a:t>
            </a:r>
          </a:p>
          <a:p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795071" y="3291941"/>
            <a:ext cx="13576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BestPrice</a:t>
            </a:r>
            <a:r>
              <a:rPr lang="en-US" sz="1400" dirty="0"/>
              <a:t> : </a:t>
            </a:r>
            <a:r>
              <a:rPr lang="en-US" sz="1400" dirty="0" smtClean="0"/>
              <a:t>150</a:t>
            </a:r>
            <a:r>
              <a:rPr lang="en-US" sz="1400" dirty="0"/>
              <a:t>$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799103" y="3055388"/>
            <a:ext cx="2472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RESEVERED_NOT_MET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01351" y="3047454"/>
            <a:ext cx="15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FOR_SALE</a:t>
            </a:r>
            <a:endParaRPr lang="en-US" sz="1400" b="1" dirty="0"/>
          </a:p>
        </p:txBody>
      </p:sp>
      <p:cxnSp>
        <p:nvCxnSpPr>
          <p:cNvPr id="50" name="Straight Arrow Connector 49"/>
          <p:cNvCxnSpPr>
            <a:endCxn id="9" idx="0"/>
          </p:cNvCxnSpPr>
          <p:nvPr/>
        </p:nvCxnSpPr>
        <p:spPr>
          <a:xfrm>
            <a:off x="6043613" y="1828800"/>
            <a:ext cx="4565" cy="9248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00590" y="1879499"/>
            <a:ext cx="1457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6. </a:t>
            </a:r>
            <a:r>
              <a:rPr lang="en-US" sz="1600" dirty="0" err="1" smtClean="0"/>
              <a:t>CloseBidding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6795071" y="3055389"/>
            <a:ext cx="117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Status : SOLD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33623" y="631337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427459" y="631337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MemberB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611657" y="631337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MemberC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284594" y="4586775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Winner : 150$</a:t>
            </a:r>
            <a:endParaRPr lang="en-US" sz="1400" dirty="0"/>
          </a:p>
        </p:txBody>
      </p:sp>
      <p:cxnSp>
        <p:nvCxnSpPr>
          <p:cNvPr id="92" name="Elbow Connector 91"/>
          <p:cNvCxnSpPr>
            <a:stCxn id="9" idx="4"/>
            <a:endCxn id="34" idx="0"/>
          </p:cNvCxnSpPr>
          <p:nvPr/>
        </p:nvCxnSpPr>
        <p:spPr>
          <a:xfrm rot="16200000" flipH="1">
            <a:off x="7156794" y="2966749"/>
            <a:ext cx="912269" cy="3129501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9" grpId="0"/>
      <p:bldP spid="39" grpId="1"/>
      <p:bldP spid="57" grpId="0"/>
      <p:bldP spid="57" grpId="1"/>
      <p:bldP spid="58" grpId="0"/>
      <p:bldP spid="58" grpId="1"/>
      <p:bldP spid="62" grpId="0"/>
      <p:bldP spid="62" grpId="1"/>
      <p:bldP spid="43" grpId="0"/>
      <p:bldP spid="43" grpId="1"/>
      <p:bldP spid="45" grpId="0"/>
      <p:bldP spid="45" grpId="1"/>
      <p:bldP spid="46" grpId="0"/>
      <p:bldP spid="48" grpId="0"/>
      <p:bldP spid="48" grpId="1"/>
      <p:bldP spid="72" grpId="0"/>
      <p:bldP spid="72" grpId="1"/>
      <p:bldP spid="55" grpId="0"/>
      <p:bldP spid="63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295"/>
            <a:ext cx="10515600" cy="4725668"/>
          </a:xfrm>
        </p:spPr>
        <p:txBody>
          <a:bodyPr>
            <a:normAutofit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Admin can do everything in system</a:t>
            </a:r>
            <a:endParaRPr lang="en-US" dirty="0"/>
          </a:p>
          <a:p>
            <a:r>
              <a:rPr lang="en-US" dirty="0" smtClean="0"/>
              <a:t>Seller</a:t>
            </a:r>
            <a:endParaRPr lang="en-US" dirty="0" smtClean="0"/>
          </a:p>
          <a:p>
            <a:pPr lvl="1"/>
            <a:r>
              <a:rPr lang="en-US" dirty="0" smtClean="0"/>
              <a:t>Only Seller can Add product</a:t>
            </a:r>
          </a:p>
          <a:p>
            <a:pPr lvl="1"/>
            <a:r>
              <a:rPr lang="en-US" dirty="0" smtClean="0"/>
              <a:t>Only Seller can Start/Close Bidding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Member can view any Product</a:t>
            </a:r>
            <a:endParaRPr lang="en-US" dirty="0"/>
          </a:p>
          <a:p>
            <a:pPr lvl="1"/>
            <a:r>
              <a:rPr lang="en-US" dirty="0" smtClean="0"/>
              <a:t>Member can Offer Product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6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Requirement  for Project Auction</vt:lpstr>
      <vt:lpstr>PowerPoint Presentation</vt:lpstr>
      <vt:lpstr>PowerPoint Presentation</vt:lpstr>
      <vt:lpstr>Details</vt:lpstr>
    </vt:vector>
  </TitlesOfParts>
  <Company>LOTTEMART 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38</cp:revision>
  <dcterms:created xsi:type="dcterms:W3CDTF">2018-08-29T03:11:57Z</dcterms:created>
  <dcterms:modified xsi:type="dcterms:W3CDTF">2018-08-29T10:57:04Z</dcterms:modified>
</cp:coreProperties>
</file>