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8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8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2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4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7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6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9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0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2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7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3161" y="1299344"/>
            <a:ext cx="9144000" cy="2387600"/>
          </a:xfrm>
        </p:spPr>
        <p:txBody>
          <a:bodyPr/>
          <a:lstStyle/>
          <a:p>
            <a:r>
              <a:rPr lang="en-US" b="1" dirty="0" smtClean="0"/>
              <a:t>Requirement </a:t>
            </a:r>
            <a:br>
              <a:rPr lang="en-US" b="1" dirty="0" smtClean="0"/>
            </a:br>
            <a:r>
              <a:rPr lang="en-US" b="1" dirty="0" smtClean="0"/>
              <a:t>for Project Auction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71222" y="3659138"/>
            <a:ext cx="2547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Hyperledger</a:t>
            </a:r>
            <a:r>
              <a:rPr lang="en-US" sz="2400" dirty="0" smtClean="0"/>
              <a:t> Fabric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33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1" y="2630437"/>
            <a:ext cx="3272746" cy="1569921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5" idx="3"/>
          </p:cNvCxnSpPr>
          <p:nvPr/>
        </p:nvCxnSpPr>
        <p:spPr>
          <a:xfrm flipV="1">
            <a:off x="3445857" y="1329124"/>
            <a:ext cx="3811154" cy="2086274"/>
          </a:xfrm>
          <a:prstGeom prst="bentConnector3">
            <a:avLst>
              <a:gd name="adj1" fmla="val 41930"/>
            </a:avLst>
          </a:prstGeom>
          <a:ln w="762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H="1">
            <a:off x="4932441" y="3535373"/>
            <a:ext cx="2316035" cy="2088783"/>
          </a:xfrm>
          <a:prstGeom prst="bentConnector3">
            <a:avLst>
              <a:gd name="adj1" fmla="val 99890"/>
            </a:avLst>
          </a:prstGeom>
          <a:ln w="762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10175" y="430421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Admin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584024" y="108605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Seller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584024" y="5368450"/>
            <a:ext cx="72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Buyer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254" y="4275547"/>
            <a:ext cx="2261822" cy="22618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251" y="183607"/>
            <a:ext cx="4749550" cy="227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28211" y="833096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2113" y="5195172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465514" y="5737782"/>
            <a:ext cx="2237389" cy="714372"/>
            <a:chOff x="9809019" y="535214"/>
            <a:chExt cx="2237389" cy="714372"/>
          </a:xfrm>
        </p:grpSpPr>
        <p:sp>
          <p:nvSpPr>
            <p:cNvPr id="32" name="Rounded Rectangle 31"/>
            <p:cNvSpPr/>
            <p:nvPr/>
          </p:nvSpPr>
          <p:spPr>
            <a:xfrm>
              <a:off x="9809019" y="535214"/>
              <a:ext cx="2237389" cy="71437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9927931" y="903561"/>
              <a:ext cx="537158" cy="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473477" y="749672"/>
              <a:ext cx="1564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: create Participant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81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9809019" y="535214"/>
            <a:ext cx="2237389" cy="714372"/>
            <a:chOff x="9809019" y="535214"/>
            <a:chExt cx="2237389" cy="714372"/>
          </a:xfrm>
        </p:grpSpPr>
        <p:sp>
          <p:nvSpPr>
            <p:cNvPr id="71" name="Rounded Rectangle 70"/>
            <p:cNvSpPr/>
            <p:nvPr/>
          </p:nvSpPr>
          <p:spPr>
            <a:xfrm>
              <a:off x="9809019" y="535214"/>
              <a:ext cx="2237389" cy="71437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6" name="Straight Connector 75"/>
            <p:cNvCxnSpPr/>
            <p:nvPr/>
          </p:nvCxnSpPr>
          <p:spPr>
            <a:xfrm flipV="1">
              <a:off x="9927931" y="903561"/>
              <a:ext cx="537158" cy="2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0473477" y="749672"/>
              <a:ext cx="1572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: </a:t>
              </a:r>
              <a:r>
                <a:rPr lang="en-US" sz="1400" dirty="0" err="1" smtClean="0"/>
                <a:t>createTransaction</a:t>
              </a:r>
              <a:endParaRPr lang="en-US" sz="1400" dirty="0"/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04" y="4987635"/>
            <a:ext cx="1262681" cy="126268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036" y="535214"/>
            <a:ext cx="2722890" cy="130615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663" y="4987635"/>
            <a:ext cx="1262681" cy="126268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338" y="4987635"/>
            <a:ext cx="1262681" cy="126268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049443" y="2753642"/>
            <a:ext cx="1888075" cy="1321724"/>
            <a:chOff x="4958010" y="2926080"/>
            <a:chExt cx="1888075" cy="1321724"/>
          </a:xfrm>
        </p:grpSpPr>
        <p:sp>
          <p:nvSpPr>
            <p:cNvPr id="9" name="Oval 8"/>
            <p:cNvSpPr/>
            <p:nvPr/>
          </p:nvSpPr>
          <p:spPr>
            <a:xfrm>
              <a:off x="5276691" y="2926080"/>
              <a:ext cx="1360108" cy="13217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010" y="3045704"/>
              <a:ext cx="1888075" cy="905701"/>
            </a:xfrm>
            <a:prstGeom prst="rect">
              <a:avLst/>
            </a:prstGeom>
          </p:spPr>
        </p:pic>
      </p:grpSp>
      <p:cxnSp>
        <p:nvCxnSpPr>
          <p:cNvPr id="16" name="Straight Arrow Connector 15"/>
          <p:cNvCxnSpPr/>
          <p:nvPr/>
        </p:nvCxnSpPr>
        <p:spPr>
          <a:xfrm>
            <a:off x="5735782" y="1781560"/>
            <a:ext cx="1" cy="103189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84143" y="2164855"/>
            <a:ext cx="1328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1.</a:t>
            </a:r>
            <a:r>
              <a:rPr lang="en-US" sz="1600" dirty="0" smtClean="0"/>
              <a:t>AddProduct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  <p:cxnSp>
        <p:nvCxnSpPr>
          <p:cNvPr id="29" name="Elbow Connector 28"/>
          <p:cNvCxnSpPr>
            <a:stCxn id="31" idx="0"/>
            <a:endCxn id="9" idx="4"/>
          </p:cNvCxnSpPr>
          <p:nvPr/>
        </p:nvCxnSpPr>
        <p:spPr>
          <a:xfrm rot="5400000" flipH="1" flipV="1">
            <a:off x="3917777" y="2857235"/>
            <a:ext cx="912269" cy="3348533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3" idx="0"/>
            <a:endCxn id="9" idx="4"/>
          </p:cNvCxnSpPr>
          <p:nvPr/>
        </p:nvCxnSpPr>
        <p:spPr>
          <a:xfrm rot="16200000" flipV="1">
            <a:off x="5592457" y="4531088"/>
            <a:ext cx="912269" cy="826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4" idx="0"/>
            <a:endCxn id="9" idx="4"/>
          </p:cNvCxnSpPr>
          <p:nvPr/>
        </p:nvCxnSpPr>
        <p:spPr>
          <a:xfrm rot="16200000" flipV="1">
            <a:off x="7156795" y="2966750"/>
            <a:ext cx="912269" cy="3129501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48514" y="4155490"/>
            <a:ext cx="1999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3.</a:t>
            </a:r>
            <a:r>
              <a:rPr lang="en-US" sz="1600" dirty="0" smtClean="0"/>
              <a:t>Offer| </a:t>
            </a:r>
            <a:r>
              <a:rPr lang="en-US" sz="1600" dirty="0" err="1" smtClean="0"/>
              <a:t>BidPrice</a:t>
            </a:r>
            <a:r>
              <a:rPr lang="en-US" sz="1600" dirty="0" smtClean="0"/>
              <a:t>: 50$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6135080" y="4649081"/>
            <a:ext cx="2192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4.</a:t>
            </a:r>
            <a:r>
              <a:rPr lang="en-US" sz="1600" dirty="0" smtClean="0"/>
              <a:t>Offer| </a:t>
            </a:r>
            <a:r>
              <a:rPr lang="en-US" sz="1600" dirty="0" err="1" smtClean="0"/>
              <a:t>BidPrice</a:t>
            </a:r>
            <a:r>
              <a:rPr lang="en-US" sz="1600" dirty="0" smtClean="0"/>
              <a:t>: 100$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7177902" y="4155490"/>
            <a:ext cx="2093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5.</a:t>
            </a:r>
            <a:r>
              <a:rPr lang="en-US" sz="1600" dirty="0" smtClean="0"/>
              <a:t>Offer| </a:t>
            </a:r>
            <a:r>
              <a:rPr lang="en-US" sz="1600" dirty="0" err="1" smtClean="0"/>
              <a:t>BidPrice</a:t>
            </a:r>
            <a:r>
              <a:rPr lang="en-US" sz="1600" dirty="0" smtClean="0"/>
              <a:t>: 150$</a:t>
            </a:r>
            <a:endParaRPr lang="en-US" sz="16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354211" y="1719742"/>
            <a:ext cx="1" cy="109170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513553" y="2142641"/>
            <a:ext cx="141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2. </a:t>
            </a:r>
            <a:r>
              <a:rPr lang="en-US" sz="1600" dirty="0" err="1" smtClean="0"/>
              <a:t>StartBidding</a:t>
            </a: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6805680" y="3291943"/>
            <a:ext cx="1266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BestPrice</a:t>
            </a:r>
            <a:r>
              <a:rPr lang="en-US" sz="1400" dirty="0" smtClean="0"/>
              <a:t> : 50$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804562" y="3291942"/>
            <a:ext cx="1357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BestPrice</a:t>
            </a:r>
            <a:r>
              <a:rPr lang="en-US" sz="1400" dirty="0"/>
              <a:t> : </a:t>
            </a:r>
            <a:r>
              <a:rPr lang="en-US" sz="1400" dirty="0" smtClean="0"/>
              <a:t>100</a:t>
            </a:r>
            <a:r>
              <a:rPr lang="en-US" sz="1400" dirty="0"/>
              <a:t>$</a:t>
            </a:r>
          </a:p>
          <a:p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795071" y="3291941"/>
            <a:ext cx="13576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BestPrice</a:t>
            </a:r>
            <a:r>
              <a:rPr lang="en-US" sz="1400" dirty="0"/>
              <a:t> : </a:t>
            </a:r>
            <a:r>
              <a:rPr lang="en-US" sz="1400" dirty="0" smtClean="0"/>
              <a:t>150</a:t>
            </a:r>
            <a:r>
              <a:rPr lang="en-US" sz="1400" dirty="0"/>
              <a:t>$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799103" y="3055388"/>
            <a:ext cx="2472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Status : RESEVERED_NOT_MET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801351" y="3047454"/>
            <a:ext cx="15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Status : FOR_SALE</a:t>
            </a:r>
            <a:endParaRPr lang="en-US" sz="1400" b="1" dirty="0"/>
          </a:p>
        </p:txBody>
      </p:sp>
      <p:cxnSp>
        <p:nvCxnSpPr>
          <p:cNvPr id="50" name="Straight Arrow Connector 49"/>
          <p:cNvCxnSpPr>
            <a:endCxn id="9" idx="0"/>
          </p:cNvCxnSpPr>
          <p:nvPr/>
        </p:nvCxnSpPr>
        <p:spPr>
          <a:xfrm>
            <a:off x="6043613" y="1828800"/>
            <a:ext cx="4565" cy="924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00590" y="1879499"/>
            <a:ext cx="1457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6. </a:t>
            </a:r>
            <a:r>
              <a:rPr lang="en-US" sz="1600" dirty="0" err="1" smtClean="0"/>
              <a:t>CloseBidding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6795071" y="3055389"/>
            <a:ext cx="1173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Status : SOLD</a:t>
            </a:r>
            <a:endParaRPr 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133623" y="631337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MemberA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427459" y="6313372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MemberB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8611657" y="631337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MemberC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9284594" y="4586775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Winner : 150$</a:t>
            </a:r>
            <a:endParaRPr lang="en-US" sz="1400" dirty="0"/>
          </a:p>
        </p:txBody>
      </p:sp>
      <p:cxnSp>
        <p:nvCxnSpPr>
          <p:cNvPr id="92" name="Elbow Connector 91"/>
          <p:cNvCxnSpPr>
            <a:stCxn id="9" idx="4"/>
            <a:endCxn id="34" idx="0"/>
          </p:cNvCxnSpPr>
          <p:nvPr/>
        </p:nvCxnSpPr>
        <p:spPr>
          <a:xfrm rot="16200000" flipH="1">
            <a:off x="7156794" y="2966749"/>
            <a:ext cx="912269" cy="3129501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30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39" grpId="0"/>
      <p:bldP spid="39" grpId="1"/>
      <p:bldP spid="57" grpId="0"/>
      <p:bldP spid="57" grpId="1"/>
      <p:bldP spid="58" grpId="0"/>
      <p:bldP spid="58" grpId="1"/>
      <p:bldP spid="62" grpId="0"/>
      <p:bldP spid="62" grpId="1"/>
      <p:bldP spid="43" grpId="0"/>
      <p:bldP spid="43" grpId="1"/>
      <p:bldP spid="45" grpId="0"/>
      <p:bldP spid="45" grpId="1"/>
      <p:bldP spid="46" grpId="0"/>
      <p:bldP spid="48" grpId="0"/>
      <p:bldP spid="48" grpId="1"/>
      <p:bldP spid="72" grpId="0"/>
      <p:bldP spid="72" grpId="1"/>
      <p:bldP spid="55" grpId="0"/>
      <p:bldP spid="63" grpId="0"/>
      <p:bldP spid="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295"/>
            <a:ext cx="10515600" cy="4725668"/>
          </a:xfrm>
        </p:spPr>
        <p:txBody>
          <a:bodyPr>
            <a:normAutofit/>
          </a:bodyPr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Admin can do everything in system</a:t>
            </a:r>
            <a:endParaRPr lang="en-US" dirty="0"/>
          </a:p>
          <a:p>
            <a:r>
              <a:rPr lang="en-US" dirty="0" smtClean="0"/>
              <a:t>Seller</a:t>
            </a:r>
          </a:p>
          <a:p>
            <a:pPr lvl="1"/>
            <a:r>
              <a:rPr lang="en-US" dirty="0" smtClean="0"/>
              <a:t>Only Seller can Add product</a:t>
            </a:r>
          </a:p>
          <a:p>
            <a:pPr lvl="1"/>
            <a:r>
              <a:rPr lang="en-US" dirty="0" smtClean="0"/>
              <a:t>Only Seller can Start/Close Bidding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Member</a:t>
            </a:r>
          </a:p>
          <a:p>
            <a:pPr lvl="1"/>
            <a:r>
              <a:rPr lang="en-US" dirty="0" smtClean="0"/>
              <a:t>Member can view any Product</a:t>
            </a:r>
            <a:endParaRPr lang="en-US" dirty="0"/>
          </a:p>
          <a:p>
            <a:pPr lvl="1"/>
            <a:r>
              <a:rPr lang="en-US" dirty="0" smtClean="0"/>
              <a:t>Member can Offer Product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46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95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Requirement  for Project Auction</vt:lpstr>
      <vt:lpstr>PowerPoint Presentation</vt:lpstr>
      <vt:lpstr>PowerPoint Presentation</vt:lpstr>
      <vt:lpstr>Details</vt:lpstr>
    </vt:vector>
  </TitlesOfParts>
  <Company>LOTTEMART 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Dũng Nguyễn</dc:creator>
  <cp:lastModifiedBy>Dũng Nguyễn</cp:lastModifiedBy>
  <cp:revision>39</cp:revision>
  <dcterms:created xsi:type="dcterms:W3CDTF">2018-08-29T03:11:57Z</dcterms:created>
  <dcterms:modified xsi:type="dcterms:W3CDTF">2018-08-29T14:21:19Z</dcterms:modified>
</cp:coreProperties>
</file>