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161" y="1299344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Requirement </a:t>
            </a:r>
            <a:br>
              <a:rPr lang="en-US" b="1" dirty="0" smtClean="0"/>
            </a:br>
            <a:r>
              <a:rPr lang="en-US" b="1" dirty="0" smtClean="0"/>
              <a:t>for Lottery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71222" y="3659138"/>
            <a:ext cx="254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Hyperledger</a:t>
            </a:r>
            <a:r>
              <a:rPr lang="en-US" sz="2400" dirty="0" smtClean="0"/>
              <a:t> Fabric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" y="2630437"/>
            <a:ext cx="3272746" cy="1569921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5" idx="3"/>
          </p:cNvCxnSpPr>
          <p:nvPr/>
        </p:nvCxnSpPr>
        <p:spPr>
          <a:xfrm flipV="1">
            <a:off x="3445857" y="1329124"/>
            <a:ext cx="3811154" cy="2086274"/>
          </a:xfrm>
          <a:prstGeom prst="bentConnector3">
            <a:avLst>
              <a:gd name="adj1" fmla="val 41930"/>
            </a:avLst>
          </a:prstGeom>
          <a:ln w="762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932441" y="3535373"/>
            <a:ext cx="2316035" cy="2088783"/>
          </a:xfrm>
          <a:prstGeom prst="bentConnector3">
            <a:avLst>
              <a:gd name="adj1" fmla="val 99890"/>
            </a:avLst>
          </a:prstGeom>
          <a:ln w="762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10175" y="43042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378679" y="111226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2111" y="863608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2113" y="5195172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65514" y="5737782"/>
            <a:ext cx="2237389" cy="714372"/>
            <a:chOff x="9809019" y="535214"/>
            <a:chExt cx="2237389" cy="714372"/>
          </a:xfrm>
        </p:grpSpPr>
        <p:sp>
          <p:nvSpPr>
            <p:cNvPr id="32" name="Rounded Rectangle 31"/>
            <p:cNvSpPr/>
            <p:nvPr/>
          </p:nvSpPr>
          <p:spPr>
            <a:xfrm>
              <a:off x="9809019" y="535214"/>
              <a:ext cx="2237389" cy="7143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9927931" y="903561"/>
              <a:ext cx="537158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73477" y="749672"/>
              <a:ext cx="1564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 create Participant</a:t>
              </a:r>
              <a:endParaRPr 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11" y="629323"/>
            <a:ext cx="2674168" cy="1282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49" y="2022130"/>
            <a:ext cx="2675130" cy="1283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49" y="4823108"/>
            <a:ext cx="2675128" cy="1283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49" y="3415397"/>
            <a:ext cx="2705240" cy="1297691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5046067" y="2663753"/>
            <a:ext cx="220998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1"/>
          </p:cNvCxnSpPr>
          <p:nvPr/>
        </p:nvCxnSpPr>
        <p:spPr>
          <a:xfrm>
            <a:off x="5046067" y="4064242"/>
            <a:ext cx="220998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2113" y="3522545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22111" y="219593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378678" y="247995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378678" y="396611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378678" y="544547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" grpId="0"/>
      <p:bldP spid="28" grpId="0"/>
      <p:bldP spid="39" grpId="0"/>
      <p:bldP spid="41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9809019" y="535214"/>
            <a:ext cx="2237389" cy="714372"/>
            <a:chOff x="9809019" y="535214"/>
            <a:chExt cx="2237389" cy="714372"/>
          </a:xfrm>
        </p:grpSpPr>
        <p:sp>
          <p:nvSpPr>
            <p:cNvPr id="71" name="Rounded Rectangle 70"/>
            <p:cNvSpPr/>
            <p:nvPr/>
          </p:nvSpPr>
          <p:spPr>
            <a:xfrm>
              <a:off x="9809019" y="535214"/>
              <a:ext cx="2237389" cy="7143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9927931" y="903561"/>
              <a:ext cx="537158" cy="2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0473477" y="749672"/>
              <a:ext cx="1572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 </a:t>
              </a:r>
              <a:r>
                <a:rPr lang="en-US" sz="1400" dirty="0" err="1" smtClean="0"/>
                <a:t>createTransaction</a:t>
              </a:r>
              <a:endParaRPr lang="en-US" sz="14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5735011" y="1782101"/>
            <a:ext cx="772" cy="10313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4143" y="2164855"/>
            <a:ext cx="104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1.</a:t>
            </a:r>
            <a:r>
              <a:rPr lang="en-US" sz="1600" dirty="0" smtClean="0"/>
              <a:t>AddPool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cxnSp>
        <p:nvCxnSpPr>
          <p:cNvPr id="29" name="Elbow Connector 28"/>
          <p:cNvCxnSpPr>
            <a:endCxn id="9" idx="4"/>
          </p:cNvCxnSpPr>
          <p:nvPr/>
        </p:nvCxnSpPr>
        <p:spPr>
          <a:xfrm rot="5400000" flipH="1" flipV="1">
            <a:off x="3917777" y="2857235"/>
            <a:ext cx="912269" cy="334853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7" idx="0"/>
            <a:endCxn id="9" idx="4"/>
          </p:cNvCxnSpPr>
          <p:nvPr/>
        </p:nvCxnSpPr>
        <p:spPr>
          <a:xfrm rot="5400000" flipH="1" flipV="1">
            <a:off x="4969622" y="3948319"/>
            <a:ext cx="951508" cy="1205603"/>
          </a:xfrm>
          <a:prstGeom prst="bentConnector3">
            <a:avLst>
              <a:gd name="adj1" fmla="val 5176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1" idx="0"/>
            <a:endCxn id="9" idx="4"/>
          </p:cNvCxnSpPr>
          <p:nvPr/>
        </p:nvCxnSpPr>
        <p:spPr>
          <a:xfrm rot="16200000" flipV="1">
            <a:off x="6267462" y="3856082"/>
            <a:ext cx="895088" cy="1333656"/>
          </a:xfrm>
          <a:prstGeom prst="bentConnector3">
            <a:avLst>
              <a:gd name="adj1" fmla="val 4812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19342" y="4641728"/>
            <a:ext cx="225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3.</a:t>
            </a:r>
            <a:r>
              <a:rPr lang="en-US" sz="1600" dirty="0" smtClean="0"/>
              <a:t>Bidding|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50$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6351" y="4641728"/>
            <a:ext cx="239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4.</a:t>
            </a:r>
            <a:r>
              <a:rPr lang="en-US" sz="1600" dirty="0" smtClean="0"/>
              <a:t>Bidding|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100$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381832" y="4588068"/>
            <a:ext cx="234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5.</a:t>
            </a:r>
            <a:r>
              <a:rPr lang="en-US" sz="1600" dirty="0" smtClean="0"/>
              <a:t>Bidding|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</a:t>
            </a:r>
            <a:r>
              <a:rPr lang="en-US" sz="1600" dirty="0" smtClean="0"/>
              <a:t>100</a:t>
            </a:r>
            <a:r>
              <a:rPr lang="en-US" sz="1600" dirty="0" smtClean="0"/>
              <a:t>$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54211" y="1719742"/>
            <a:ext cx="1" cy="10917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3553" y="2142641"/>
            <a:ext cx="141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2. </a:t>
            </a:r>
            <a:r>
              <a:rPr lang="en-US" sz="1600" dirty="0" err="1" smtClean="0"/>
              <a:t>StartBidding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805680" y="3291943"/>
            <a:ext cx="151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TotalBidding</a:t>
            </a:r>
            <a:r>
              <a:rPr lang="en-US" sz="1400" b="1" dirty="0" smtClean="0"/>
              <a:t> </a:t>
            </a:r>
            <a:r>
              <a:rPr lang="en-US" sz="1400" b="1" dirty="0" smtClean="0"/>
              <a:t>: 50$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08922" y="3293777"/>
            <a:ext cx="160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TotalBidding</a:t>
            </a:r>
            <a:r>
              <a:rPr lang="en-US" sz="1400" b="1" dirty="0"/>
              <a:t> </a:t>
            </a:r>
            <a:r>
              <a:rPr lang="en-US" sz="1400" b="1" dirty="0"/>
              <a:t>: </a:t>
            </a:r>
            <a:r>
              <a:rPr lang="en-US" sz="1400" b="1" dirty="0" smtClean="0"/>
              <a:t>150</a:t>
            </a:r>
            <a:r>
              <a:rPr lang="en-US" sz="1400" b="1" dirty="0"/>
              <a:t>$</a:t>
            </a:r>
          </a:p>
          <a:p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809723" y="3293178"/>
            <a:ext cx="1605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TotalBidding</a:t>
            </a:r>
            <a:r>
              <a:rPr lang="en-US" sz="1400" dirty="0"/>
              <a:t> </a:t>
            </a:r>
            <a:r>
              <a:rPr lang="en-US" sz="1400" dirty="0"/>
              <a:t>: </a:t>
            </a:r>
            <a:r>
              <a:rPr lang="en-US" sz="1400" dirty="0" smtClean="0"/>
              <a:t>350</a:t>
            </a:r>
            <a:r>
              <a:rPr lang="en-US" sz="1400" dirty="0"/>
              <a:t>$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789272" y="3055388"/>
            <a:ext cx="146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</a:t>
            </a:r>
            <a:r>
              <a:rPr lang="en-US" sz="1400" b="1" dirty="0" smtClean="0"/>
              <a:t>NOT_YET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88469" y="3055387"/>
            <a:ext cx="143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</a:t>
            </a:r>
            <a:r>
              <a:rPr lang="en-US" sz="1400" b="1" dirty="0" smtClean="0"/>
              <a:t>BIDDING</a:t>
            </a:r>
            <a:endParaRPr lang="en-US" sz="1400" b="1" dirty="0"/>
          </a:p>
        </p:txBody>
      </p:sp>
      <p:cxnSp>
        <p:nvCxnSpPr>
          <p:cNvPr id="50" name="Straight Arrow Connector 49"/>
          <p:cNvCxnSpPr>
            <a:stCxn id="37" idx="2"/>
            <a:endCxn id="9" idx="0"/>
          </p:cNvCxnSpPr>
          <p:nvPr/>
        </p:nvCxnSpPr>
        <p:spPr>
          <a:xfrm>
            <a:off x="6043613" y="1755875"/>
            <a:ext cx="4565" cy="9977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00590" y="1879499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6. </a:t>
            </a:r>
            <a:r>
              <a:rPr lang="en-US" sz="1600" dirty="0" err="1" smtClean="0"/>
              <a:t>CloseBidding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6795071" y="3055389"/>
            <a:ext cx="1220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</a:t>
            </a:r>
            <a:r>
              <a:rPr lang="en-US" sz="1400" b="1" dirty="0" smtClean="0"/>
              <a:t>DONE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33623" y="631337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321350" y="629403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229656" y="628455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245222" y="4200568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Winner : </a:t>
            </a:r>
            <a:r>
              <a:rPr lang="en-US" sz="1400" dirty="0" smtClean="0"/>
              <a:t>350$ (Random)</a:t>
            </a:r>
            <a:endParaRPr lang="en-US" sz="1400" dirty="0"/>
          </a:p>
        </p:txBody>
      </p:sp>
      <p:cxnSp>
        <p:nvCxnSpPr>
          <p:cNvPr id="92" name="Elbow Connector 91"/>
          <p:cNvCxnSpPr>
            <a:stCxn id="9" idx="4"/>
            <a:endCxn id="51" idx="0"/>
          </p:cNvCxnSpPr>
          <p:nvPr/>
        </p:nvCxnSpPr>
        <p:spPr>
          <a:xfrm rot="16200000" flipH="1">
            <a:off x="6267462" y="3856082"/>
            <a:ext cx="895088" cy="1333656"/>
          </a:xfrm>
          <a:prstGeom prst="bentConnector3">
            <a:avLst>
              <a:gd name="adj1" fmla="val 5187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40" y="185954"/>
            <a:ext cx="3272746" cy="156992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103846" y="2753642"/>
            <a:ext cx="1879533" cy="1321724"/>
            <a:chOff x="5103846" y="2753642"/>
            <a:chExt cx="1879533" cy="1321724"/>
          </a:xfrm>
        </p:grpSpPr>
        <p:sp>
          <p:nvSpPr>
            <p:cNvPr id="9" name="Oval 8"/>
            <p:cNvSpPr/>
            <p:nvPr/>
          </p:nvSpPr>
          <p:spPr>
            <a:xfrm>
              <a:off x="5368124" y="2753642"/>
              <a:ext cx="1360108" cy="13217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846" y="2912363"/>
              <a:ext cx="1879533" cy="901603"/>
            </a:xfrm>
            <a:prstGeom prst="rect">
              <a:avLst/>
            </a:prstGeom>
          </p:spPr>
        </p:pic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70" y="5007440"/>
            <a:ext cx="2142546" cy="102776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16" y="5026874"/>
            <a:ext cx="2143317" cy="102813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08" y="4969397"/>
            <a:ext cx="2143316" cy="102813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12" y="4970454"/>
            <a:ext cx="2167443" cy="1039713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49" idx="0"/>
            <a:endCxn id="9" idx="4"/>
          </p:cNvCxnSpPr>
          <p:nvPr/>
        </p:nvCxnSpPr>
        <p:spPr>
          <a:xfrm rot="16200000" flipV="1">
            <a:off x="7469907" y="2653638"/>
            <a:ext cx="894031" cy="37374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69085" y="4588068"/>
            <a:ext cx="231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5.</a:t>
            </a:r>
            <a:r>
              <a:rPr lang="en-US" sz="1600" dirty="0" smtClean="0"/>
              <a:t>Bidding|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</a:t>
            </a:r>
            <a:r>
              <a:rPr lang="en-US" sz="1600" dirty="0" smtClean="0"/>
              <a:t>100</a:t>
            </a:r>
            <a:r>
              <a:rPr lang="en-US" sz="1600" dirty="0" smtClean="0"/>
              <a:t>$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872831" y="628455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9" grpId="0"/>
      <p:bldP spid="39" grpId="1"/>
      <p:bldP spid="57" grpId="0"/>
      <p:bldP spid="57" grpId="1"/>
      <p:bldP spid="58" grpId="0"/>
      <p:bldP spid="58" grpId="1"/>
      <p:bldP spid="62" grpId="0"/>
      <p:bldP spid="62" grpId="1"/>
      <p:bldP spid="43" grpId="0"/>
      <p:bldP spid="43" grpId="1"/>
      <p:bldP spid="45" grpId="0"/>
      <p:bldP spid="45" grpId="1"/>
      <p:bldP spid="46" grpId="0"/>
      <p:bldP spid="48" grpId="0"/>
      <p:bldP spid="48" grpId="1"/>
      <p:bldP spid="72" grpId="0"/>
      <p:bldP spid="72" grpId="1"/>
      <p:bldP spid="55" grpId="0"/>
      <p:bldP spid="63" grpId="0"/>
      <p:bldP spid="90" grpId="0"/>
      <p:bldP spid="64" grpId="0"/>
      <p:bldP spid="64" grpId="1"/>
      <p:bldP spid="6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295"/>
            <a:ext cx="10515600" cy="4725668"/>
          </a:xfrm>
        </p:spPr>
        <p:txBody>
          <a:bodyPr>
            <a:normAutofit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Admin can do everything in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Only Admin </a:t>
            </a:r>
            <a:r>
              <a:rPr lang="en-US" dirty="0" smtClean="0"/>
              <a:t>can Add </a:t>
            </a:r>
            <a:r>
              <a:rPr lang="en-US" dirty="0" smtClean="0"/>
              <a:t>Pool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/>
              <a:t>Admin </a:t>
            </a:r>
            <a:r>
              <a:rPr lang="en-US" dirty="0" smtClean="0"/>
              <a:t>can Start/Close </a:t>
            </a:r>
            <a:r>
              <a:rPr lang="en-US" dirty="0" smtClean="0"/>
              <a:t>Bidding</a:t>
            </a:r>
            <a:endParaRPr lang="en-US" dirty="0" smtClean="0"/>
          </a:p>
          <a:p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Member can view any </a:t>
            </a:r>
            <a:r>
              <a:rPr lang="en-US" dirty="0" smtClean="0"/>
              <a:t>Pool</a:t>
            </a:r>
            <a:endParaRPr lang="en-US" dirty="0"/>
          </a:p>
          <a:p>
            <a:pPr lvl="1"/>
            <a:r>
              <a:rPr lang="en-US" dirty="0" smtClean="0"/>
              <a:t>Member can </a:t>
            </a:r>
            <a:r>
              <a:rPr lang="en-US" dirty="0" smtClean="0"/>
              <a:t>Bidding Pool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6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108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Requirement  for Lottery </vt:lpstr>
      <vt:lpstr>PowerPoint Presentation</vt:lpstr>
      <vt:lpstr>PowerPoint Presentation</vt:lpstr>
      <vt:lpstr>Details</vt:lpstr>
    </vt:vector>
  </TitlesOfParts>
  <Company>LOTTEMART 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42</cp:revision>
  <dcterms:created xsi:type="dcterms:W3CDTF">2018-08-29T03:11:57Z</dcterms:created>
  <dcterms:modified xsi:type="dcterms:W3CDTF">2018-08-29T14:42:42Z</dcterms:modified>
</cp:coreProperties>
</file>