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1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8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4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7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9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2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3161" y="1299344"/>
            <a:ext cx="9144000" cy="2387600"/>
          </a:xfrm>
        </p:spPr>
        <p:txBody>
          <a:bodyPr/>
          <a:lstStyle/>
          <a:p>
            <a:r>
              <a:rPr lang="en-US" b="1" dirty="0" smtClean="0"/>
              <a:t>Requirement for </a:t>
            </a:r>
            <a:r>
              <a:rPr lang="en-US" b="1" dirty="0" err="1" smtClean="0"/>
              <a:t>PoC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71222" y="3659138"/>
            <a:ext cx="254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Hyperledger</a:t>
            </a:r>
            <a:r>
              <a:rPr lang="en-US" sz="2400" dirty="0" smtClean="0"/>
              <a:t> Fabric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3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1" y="2630437"/>
            <a:ext cx="3272746" cy="1569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900" y="192814"/>
            <a:ext cx="3705738" cy="17776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900" y="2526585"/>
            <a:ext cx="3705738" cy="17776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900" y="4860357"/>
            <a:ext cx="3705738" cy="1777626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5" idx="3"/>
            <a:endCxn id="6" idx="1"/>
          </p:cNvCxnSpPr>
          <p:nvPr/>
        </p:nvCxnSpPr>
        <p:spPr>
          <a:xfrm flipV="1">
            <a:off x="3445857" y="1081627"/>
            <a:ext cx="4098043" cy="2333771"/>
          </a:xfrm>
          <a:prstGeom prst="bentConnector3">
            <a:avLst>
              <a:gd name="adj1" fmla="val 38946"/>
            </a:avLst>
          </a:prstGeom>
          <a:ln w="762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5046067" y="3409048"/>
            <a:ext cx="2671091" cy="6350"/>
          </a:xfrm>
          <a:prstGeom prst="bentConnector3">
            <a:avLst/>
          </a:prstGeom>
          <a:ln w="762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0" idx="1"/>
          </p:cNvCxnSpPr>
          <p:nvPr/>
        </p:nvCxnSpPr>
        <p:spPr>
          <a:xfrm>
            <a:off x="5046067" y="3421748"/>
            <a:ext cx="2497833" cy="2327422"/>
          </a:xfrm>
          <a:prstGeom prst="bentConnector3">
            <a:avLst>
              <a:gd name="adj1" fmla="val -378"/>
            </a:avLst>
          </a:prstGeom>
          <a:ln w="762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68072" y="699595"/>
            <a:ext cx="2290242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addNewNursingHome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168072" y="3033366"/>
            <a:ext cx="163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addNewDoctor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168072" y="5273226"/>
            <a:ext cx="193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addNewPharmacy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410175" y="430421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Admin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0388249" y="896961"/>
            <a:ext cx="152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Nursing Home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711991" y="3230733"/>
            <a:ext cx="823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Doctor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567399" y="556450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Pharmacy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32564" y="5564504"/>
            <a:ext cx="2391061" cy="10415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596233" y="5891672"/>
            <a:ext cx="537158" cy="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41779" y="5737783"/>
            <a:ext cx="613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: view</a:t>
            </a:r>
            <a:endParaRPr lang="en-US" sz="1400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605148" y="6260018"/>
            <a:ext cx="537158" cy="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50694" y="6106129"/>
            <a:ext cx="1572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: </a:t>
            </a:r>
            <a:r>
              <a:rPr lang="en-US" sz="1400" dirty="0" err="1" smtClean="0"/>
              <a:t>createTransaction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381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14" y="299658"/>
            <a:ext cx="2648724" cy="1270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64" y="299658"/>
            <a:ext cx="2648724" cy="1270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77" y="5317067"/>
            <a:ext cx="2648724" cy="12705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2" y="2281805"/>
            <a:ext cx="1801279" cy="8640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35" y="2281805"/>
            <a:ext cx="1801282" cy="864066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5" idx="2"/>
            <a:endCxn id="14" idx="0"/>
          </p:cNvCxnSpPr>
          <p:nvPr/>
        </p:nvCxnSpPr>
        <p:spPr>
          <a:xfrm rot="5400000">
            <a:off x="1749201" y="1345430"/>
            <a:ext cx="711566" cy="1161184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5" idx="0"/>
          </p:cNvCxnSpPr>
          <p:nvPr/>
        </p:nvCxnSpPr>
        <p:spPr>
          <a:xfrm>
            <a:off x="2685576" y="1570239"/>
            <a:ext cx="0" cy="7115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2685574" y="1926022"/>
            <a:ext cx="1063820" cy="355783"/>
          </a:xfrm>
          <a:prstGeom prst="bentConnector3">
            <a:avLst>
              <a:gd name="adj1" fmla="val 100469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29950" y="1926022"/>
            <a:ext cx="769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…</a:t>
            </a:r>
            <a:endParaRPr lang="en-US" sz="66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73" y="2467514"/>
            <a:ext cx="2361932" cy="1133008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3330429" y="934948"/>
            <a:ext cx="5553512" cy="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672056" y="1457853"/>
            <a:ext cx="2433181" cy="157616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672056" y="1576128"/>
            <a:ext cx="2650513" cy="16955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848226" y="3600522"/>
            <a:ext cx="0" cy="171654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224631" y="3540154"/>
            <a:ext cx="1099" cy="177691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15" idx="2"/>
          </p:cNvCxnSpPr>
          <p:nvPr/>
        </p:nvCxnSpPr>
        <p:spPr>
          <a:xfrm rot="10800000">
            <a:off x="2685576" y="3145871"/>
            <a:ext cx="2846318" cy="369766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14" idx="2"/>
          </p:cNvCxnSpPr>
          <p:nvPr/>
        </p:nvCxnSpPr>
        <p:spPr>
          <a:xfrm rot="10800000">
            <a:off x="1524392" y="3145872"/>
            <a:ext cx="4007502" cy="369767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4" idx="0"/>
          </p:cNvCxnSpPr>
          <p:nvPr/>
        </p:nvCxnSpPr>
        <p:spPr>
          <a:xfrm rot="16200000" flipV="1">
            <a:off x="4034604" y="435779"/>
            <a:ext cx="1177720" cy="2885750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6399510" y="1289793"/>
            <a:ext cx="2634478" cy="1190228"/>
          </a:xfrm>
          <a:prstGeom prst="bentConnector3">
            <a:avLst>
              <a:gd name="adj1" fmla="val 6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9613783" y="5511567"/>
            <a:ext cx="2391061" cy="10415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9877452" y="5838735"/>
            <a:ext cx="537158" cy="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422998" y="5684846"/>
            <a:ext cx="613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: view</a:t>
            </a:r>
            <a:endParaRPr lang="en-US" sz="1400" dirty="0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9886367" y="6207081"/>
            <a:ext cx="537158" cy="2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431913" y="6053192"/>
            <a:ext cx="1572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: </a:t>
            </a:r>
            <a:r>
              <a:rPr lang="en-US" sz="1400" dirty="0" err="1" smtClean="0"/>
              <a:t>createTransaction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861372" y="1618245"/>
            <a:ext cx="153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 </a:t>
            </a:r>
            <a:r>
              <a:rPr lang="en-US" sz="1400" b="1" dirty="0" err="1" smtClean="0"/>
              <a:t>addNewPatient</a:t>
            </a:r>
            <a:endParaRPr 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069657" y="552993"/>
            <a:ext cx="2075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2. </a:t>
            </a:r>
            <a:r>
              <a:rPr lang="en-US" sz="1400" b="1" dirty="0" err="1" smtClean="0"/>
              <a:t>applyPatientForDoctor</a:t>
            </a:r>
            <a:endParaRPr 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3091" y="1544531"/>
            <a:ext cx="206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3. </a:t>
            </a:r>
            <a:r>
              <a:rPr lang="en-US" sz="1400" b="1" dirty="0" err="1"/>
              <a:t>c</a:t>
            </a:r>
            <a:r>
              <a:rPr lang="en-US" sz="1400" b="1" dirty="0" err="1" smtClean="0"/>
              <a:t>reateNewPrescription</a:t>
            </a:r>
            <a:endParaRPr 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964908" y="2386702"/>
            <a:ext cx="2391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5. </a:t>
            </a:r>
            <a:r>
              <a:rPr lang="en-US" sz="1400" b="1" dirty="0" err="1" smtClean="0"/>
              <a:t>verifyPrescriptionByDoctor</a:t>
            </a:r>
            <a:endParaRPr 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59440" y="4411024"/>
            <a:ext cx="2624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4. </a:t>
            </a:r>
            <a:r>
              <a:rPr lang="en-US" sz="1400" b="1" dirty="0" err="1" smtClean="0"/>
              <a:t>verifyPrescriptionByPharmacy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33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8" grpId="0"/>
      <p:bldP spid="80" grpId="0"/>
      <p:bldP spid="81" grpId="0"/>
      <p:bldP spid="82" grpId="0"/>
      <p:bldP spid="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295"/>
            <a:ext cx="10515600" cy="47256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Admin can do everything in system</a:t>
            </a:r>
            <a:endParaRPr lang="en-US" dirty="0"/>
          </a:p>
          <a:p>
            <a:r>
              <a:rPr lang="en-US" dirty="0" smtClean="0"/>
              <a:t>Nursing Home</a:t>
            </a:r>
          </a:p>
          <a:p>
            <a:pPr lvl="1"/>
            <a:r>
              <a:rPr lang="en-US" dirty="0" smtClean="0"/>
              <a:t>Only N.H can create patient</a:t>
            </a:r>
          </a:p>
          <a:p>
            <a:pPr lvl="1"/>
            <a:r>
              <a:rPr lang="en-US" dirty="0" smtClean="0"/>
              <a:t>N.H can view own Patient, Doctor and can’t view Pharmacy</a:t>
            </a:r>
          </a:p>
          <a:p>
            <a:pPr lvl="1"/>
            <a:r>
              <a:rPr lang="en-US" dirty="0" smtClean="0"/>
              <a:t>N.H can view Prescription of own Patient</a:t>
            </a:r>
            <a:endParaRPr lang="en-US" dirty="0"/>
          </a:p>
          <a:p>
            <a:r>
              <a:rPr lang="en-US" dirty="0" smtClean="0"/>
              <a:t>Doctor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Dr</a:t>
            </a:r>
            <a:r>
              <a:rPr lang="en-US" dirty="0" smtClean="0"/>
              <a:t> can create Prescription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Dr</a:t>
            </a:r>
            <a:r>
              <a:rPr lang="en-US" dirty="0" smtClean="0"/>
              <a:t> can verify own Prescription after Pharmacy verified</a:t>
            </a:r>
          </a:p>
          <a:p>
            <a:pPr lvl="1"/>
            <a:r>
              <a:rPr lang="en-US" dirty="0" err="1" smtClean="0"/>
              <a:t>Dr</a:t>
            </a:r>
            <a:r>
              <a:rPr lang="en-US" dirty="0" smtClean="0"/>
              <a:t> can view own Patient , Pharmacy and can’t view Nursing Home</a:t>
            </a:r>
            <a:endParaRPr lang="en-US" dirty="0"/>
          </a:p>
          <a:p>
            <a:r>
              <a:rPr lang="en-US" dirty="0" smtClean="0"/>
              <a:t>Pharmacy</a:t>
            </a:r>
          </a:p>
          <a:p>
            <a:pPr lvl="1"/>
            <a:r>
              <a:rPr lang="en-US" dirty="0" smtClean="0"/>
              <a:t>Only Pharmacy can verify own Prescription after </a:t>
            </a:r>
            <a:r>
              <a:rPr lang="en-US" dirty="0" err="1" smtClean="0"/>
              <a:t>Dr</a:t>
            </a:r>
            <a:r>
              <a:rPr lang="en-US" dirty="0" smtClean="0"/>
              <a:t> created Prescription</a:t>
            </a:r>
          </a:p>
          <a:p>
            <a:pPr lvl="1"/>
            <a:r>
              <a:rPr lang="en-US" dirty="0" smtClean="0"/>
              <a:t>Pharmacy can view own Prescription</a:t>
            </a:r>
            <a:endParaRPr lang="en-US" dirty="0" smtClean="0"/>
          </a:p>
          <a:p>
            <a:r>
              <a:rPr lang="en-US" dirty="0" smtClean="0"/>
              <a:t>Patient</a:t>
            </a:r>
          </a:p>
          <a:p>
            <a:pPr lvl="1"/>
            <a:r>
              <a:rPr lang="en-US" dirty="0" smtClean="0"/>
              <a:t>Pharmacy can view own Prescription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46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Requirement for PoC</vt:lpstr>
      <vt:lpstr>PowerPoint Presentation</vt:lpstr>
      <vt:lpstr>PowerPoint Presentation</vt:lpstr>
      <vt:lpstr>Details</vt:lpstr>
    </vt:vector>
  </TitlesOfParts>
  <Company>LOTTEMART 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Dũng Nguyễn</cp:lastModifiedBy>
  <cp:revision>28</cp:revision>
  <dcterms:created xsi:type="dcterms:W3CDTF">2018-08-29T03:11:57Z</dcterms:created>
  <dcterms:modified xsi:type="dcterms:W3CDTF">2018-08-29T07:24:12Z</dcterms:modified>
</cp:coreProperties>
</file>