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2A4-B8FD-4B7D-8039-6AD649B6D5F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161" y="1299344"/>
            <a:ext cx="9144000" cy="2387600"/>
          </a:xfrm>
        </p:spPr>
        <p:txBody>
          <a:bodyPr/>
          <a:lstStyle/>
          <a:p>
            <a:r>
              <a:rPr lang="en-US" b="1" dirty="0" smtClean="0"/>
              <a:t>Requirement </a:t>
            </a:r>
            <a:br>
              <a:rPr lang="en-US" b="1" dirty="0" smtClean="0"/>
            </a:br>
            <a:r>
              <a:rPr lang="en-US" b="1" dirty="0" smtClean="0"/>
              <a:t>for Project Auction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71222" y="3659138"/>
            <a:ext cx="254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Hyperledger</a:t>
            </a:r>
            <a:r>
              <a:rPr lang="en-US" sz="2400" dirty="0" smtClean="0"/>
              <a:t> Fabric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" y="2630437"/>
            <a:ext cx="3272746" cy="1569921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5" idx="3"/>
          </p:cNvCxnSpPr>
          <p:nvPr/>
        </p:nvCxnSpPr>
        <p:spPr>
          <a:xfrm flipV="1">
            <a:off x="3445857" y="1329124"/>
            <a:ext cx="3811154" cy="2086274"/>
          </a:xfrm>
          <a:prstGeom prst="bentConnector3">
            <a:avLst>
              <a:gd name="adj1" fmla="val 4193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932441" y="3535373"/>
            <a:ext cx="2316035" cy="2088783"/>
          </a:xfrm>
          <a:prstGeom prst="bentConnector3">
            <a:avLst>
              <a:gd name="adj1" fmla="val 9989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10175" y="43042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584024" y="108605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584024" y="5368450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54" y="4275547"/>
            <a:ext cx="2261822" cy="2261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51" y="183607"/>
            <a:ext cx="4749550" cy="227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28211" y="833096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2113" y="5195172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5514" y="5737782"/>
            <a:ext cx="2237389" cy="714372"/>
            <a:chOff x="9809019" y="535214"/>
            <a:chExt cx="2237389" cy="714372"/>
          </a:xfrm>
        </p:grpSpPr>
        <p:sp>
          <p:nvSpPr>
            <p:cNvPr id="32" name="Rounded Rectangle 31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73477" y="749672"/>
              <a:ext cx="156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create Participant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809019" y="535214"/>
            <a:ext cx="2237389" cy="714372"/>
            <a:chOff x="9809019" y="535214"/>
            <a:chExt cx="2237389" cy="714372"/>
          </a:xfrm>
        </p:grpSpPr>
        <p:sp>
          <p:nvSpPr>
            <p:cNvPr id="71" name="Rounded Rectangle 70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473477" y="749672"/>
              <a:ext cx="1572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</a:t>
              </a:r>
              <a:r>
                <a:rPr lang="en-US" sz="1400" dirty="0" err="1" smtClean="0"/>
                <a:t>createTransaction</a:t>
              </a:r>
              <a:endParaRPr lang="en-US" sz="1400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04" y="4987635"/>
            <a:ext cx="1262681" cy="12626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36" y="535214"/>
            <a:ext cx="2722890" cy="13061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63" y="4987635"/>
            <a:ext cx="1262681" cy="12626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38" y="4987635"/>
            <a:ext cx="1262681" cy="126268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049443" y="2753642"/>
            <a:ext cx="1888075" cy="1321724"/>
            <a:chOff x="4958010" y="2926080"/>
            <a:chExt cx="1888075" cy="1321724"/>
          </a:xfrm>
        </p:grpSpPr>
        <p:sp>
          <p:nvSpPr>
            <p:cNvPr id="9" name="Oval 8"/>
            <p:cNvSpPr/>
            <p:nvPr/>
          </p:nvSpPr>
          <p:spPr>
            <a:xfrm>
              <a:off x="5276691" y="2926080"/>
              <a:ext cx="1360108" cy="13217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10" y="3045704"/>
              <a:ext cx="1888075" cy="905701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5735782" y="1781560"/>
            <a:ext cx="1" cy="10318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4143" y="2164855"/>
            <a:ext cx="1328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</a:t>
            </a:r>
            <a:r>
              <a:rPr lang="en-US" sz="1600" dirty="0" smtClean="0"/>
              <a:t>AddProduct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cxnSp>
        <p:nvCxnSpPr>
          <p:cNvPr id="29" name="Elbow Connector 28"/>
          <p:cNvCxnSpPr>
            <a:stCxn id="31" idx="0"/>
            <a:endCxn id="9" idx="4"/>
          </p:cNvCxnSpPr>
          <p:nvPr/>
        </p:nvCxnSpPr>
        <p:spPr>
          <a:xfrm rot="5400000" flipH="1" flipV="1">
            <a:off x="3917777" y="2857235"/>
            <a:ext cx="912269" cy="334853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0"/>
            <a:endCxn id="9" idx="4"/>
          </p:cNvCxnSpPr>
          <p:nvPr/>
        </p:nvCxnSpPr>
        <p:spPr>
          <a:xfrm rot="16200000" flipV="1">
            <a:off x="5592457" y="4531088"/>
            <a:ext cx="912269" cy="826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0"/>
            <a:endCxn id="9" idx="4"/>
          </p:cNvCxnSpPr>
          <p:nvPr/>
        </p:nvCxnSpPr>
        <p:spPr>
          <a:xfrm rot="16200000" flipV="1">
            <a:off x="7156795" y="2966750"/>
            <a:ext cx="912269" cy="312950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514" y="4155490"/>
            <a:ext cx="199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3.</a:t>
            </a:r>
            <a:r>
              <a:rPr lang="en-US" sz="1600" dirty="0" smtClean="0"/>
              <a:t>Offer|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50$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135080" y="4649081"/>
            <a:ext cx="219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4.</a:t>
            </a:r>
            <a:r>
              <a:rPr lang="en-US" sz="1600" dirty="0" smtClean="0"/>
              <a:t>Offer|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100$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77902" y="4155490"/>
            <a:ext cx="209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5.</a:t>
            </a:r>
            <a:r>
              <a:rPr lang="en-US" sz="1600" dirty="0" smtClean="0"/>
              <a:t>Offer|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150$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54211" y="1719742"/>
            <a:ext cx="1" cy="10917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3553" y="2142641"/>
            <a:ext cx="141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2. </a:t>
            </a:r>
            <a:r>
              <a:rPr lang="en-US" sz="1600" dirty="0" err="1" smtClean="0"/>
              <a:t>StartBidding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805680" y="3291943"/>
            <a:ext cx="126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BestPrice</a:t>
            </a:r>
            <a:r>
              <a:rPr lang="en-US" sz="1400" dirty="0" smtClean="0"/>
              <a:t> : 50$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04562" y="3291942"/>
            <a:ext cx="1357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BestPrice</a:t>
            </a:r>
            <a:r>
              <a:rPr lang="en-US" sz="1400" dirty="0"/>
              <a:t> : </a:t>
            </a:r>
            <a:r>
              <a:rPr lang="en-US" sz="1400" dirty="0" smtClean="0"/>
              <a:t>100</a:t>
            </a:r>
            <a:r>
              <a:rPr lang="en-US" sz="1400" dirty="0"/>
              <a:t>$</a:t>
            </a:r>
          </a:p>
          <a:p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795071" y="3291941"/>
            <a:ext cx="1357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BestPrice</a:t>
            </a:r>
            <a:r>
              <a:rPr lang="en-US" sz="1400" dirty="0"/>
              <a:t> : </a:t>
            </a:r>
            <a:r>
              <a:rPr lang="en-US" sz="1400" dirty="0" smtClean="0"/>
              <a:t>150</a:t>
            </a:r>
            <a:r>
              <a:rPr lang="en-US" sz="1400" dirty="0"/>
              <a:t>$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799103" y="3055388"/>
            <a:ext cx="2472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RESEVERED_NOT_MET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01351" y="3047454"/>
            <a:ext cx="15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FOR_SALE</a:t>
            </a:r>
            <a:endParaRPr lang="en-US" sz="1400" b="1" dirty="0"/>
          </a:p>
        </p:txBody>
      </p:sp>
      <p:cxnSp>
        <p:nvCxnSpPr>
          <p:cNvPr id="50" name="Straight Arrow Connector 49"/>
          <p:cNvCxnSpPr>
            <a:endCxn id="9" idx="0"/>
          </p:cNvCxnSpPr>
          <p:nvPr/>
        </p:nvCxnSpPr>
        <p:spPr>
          <a:xfrm>
            <a:off x="6043613" y="1828800"/>
            <a:ext cx="4565" cy="924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00590" y="1879499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6. </a:t>
            </a:r>
            <a:r>
              <a:rPr lang="en-US" sz="1600" dirty="0" err="1" smtClean="0"/>
              <a:t>CloseBidding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6795071" y="3055389"/>
            <a:ext cx="117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SOLD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3623" y="631337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27459" y="631337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611657" y="631337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MemberC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284594" y="4586775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Winner : 150$</a:t>
            </a:r>
            <a:endParaRPr lang="en-US" sz="1400" dirty="0"/>
          </a:p>
        </p:txBody>
      </p:sp>
      <p:cxnSp>
        <p:nvCxnSpPr>
          <p:cNvPr id="92" name="Elbow Connector 91"/>
          <p:cNvCxnSpPr>
            <a:stCxn id="9" idx="4"/>
            <a:endCxn id="34" idx="0"/>
          </p:cNvCxnSpPr>
          <p:nvPr/>
        </p:nvCxnSpPr>
        <p:spPr>
          <a:xfrm rot="16200000" flipH="1">
            <a:off x="7156794" y="2966749"/>
            <a:ext cx="912269" cy="312950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9" grpId="0"/>
      <p:bldP spid="39" grpId="1"/>
      <p:bldP spid="57" grpId="0"/>
      <p:bldP spid="57" grpId="1"/>
      <p:bldP spid="58" grpId="0"/>
      <p:bldP spid="58" grpId="1"/>
      <p:bldP spid="62" grpId="0"/>
      <p:bldP spid="62" grpId="1"/>
      <p:bldP spid="43" grpId="0"/>
      <p:bldP spid="43" grpId="1"/>
      <p:bldP spid="45" grpId="0"/>
      <p:bldP spid="45" grpId="1"/>
      <p:bldP spid="46" grpId="0"/>
      <p:bldP spid="48" grpId="0"/>
      <p:bldP spid="48" grpId="1"/>
      <p:bldP spid="72" grpId="0"/>
      <p:bldP spid="72" grpId="1"/>
      <p:bldP spid="55" grpId="0"/>
      <p:bldP spid="63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08556" y="3270877"/>
            <a:ext cx="1809345" cy="1115439"/>
            <a:chOff x="9980577" y="1952016"/>
            <a:chExt cx="1517516" cy="1115439"/>
          </a:xfrm>
        </p:grpSpPr>
        <p:grpSp>
          <p:nvGrpSpPr>
            <p:cNvPr id="8" name="Group 7"/>
            <p:cNvGrpSpPr/>
            <p:nvPr/>
          </p:nvGrpSpPr>
          <p:grpSpPr>
            <a:xfrm>
              <a:off x="9980577" y="1952016"/>
              <a:ext cx="1517516" cy="1115439"/>
              <a:chOff x="1225684" y="732816"/>
              <a:chExt cx="1517516" cy="134241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25685" y="732816"/>
                <a:ext cx="1517515" cy="134241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 smtClean="0"/>
              </a:p>
              <a:p>
                <a:r>
                  <a:rPr lang="en-US" sz="1100" dirty="0" smtClean="0"/>
                  <a:t>String </a:t>
                </a:r>
                <a:r>
                  <a:rPr lang="en-US" sz="1100" dirty="0" err="1" smtClean="0"/>
                  <a:t>productId</a:t>
                </a:r>
                <a:endParaRPr lang="en-US" sz="1100" dirty="0" smtClean="0"/>
              </a:p>
              <a:p>
                <a:r>
                  <a:rPr lang="en-US" sz="1100" dirty="0" smtClean="0"/>
                  <a:t>String description</a:t>
                </a:r>
              </a:p>
              <a:p>
                <a:r>
                  <a:rPr lang="en-US" sz="1100" dirty="0" smtClean="0">
                    <a:sym typeface="Wingdings" panose="05000000000000000000" pitchFamily="2" charset="2"/>
                  </a:rPr>
                  <a:t> User owner</a:t>
                </a:r>
                <a:endParaRPr lang="en-US" sz="11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225684" y="732817"/>
                <a:ext cx="1517515" cy="32425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Product</a:t>
                </a:r>
                <a:endParaRPr lang="en-US" sz="1400" dirty="0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8379" y="2350195"/>
              <a:ext cx="369854" cy="177417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508556" y="752270"/>
            <a:ext cx="1809346" cy="1926077"/>
            <a:chOff x="3022057" y="453033"/>
            <a:chExt cx="1809346" cy="1926077"/>
          </a:xfrm>
        </p:grpSpPr>
        <p:grpSp>
          <p:nvGrpSpPr>
            <p:cNvPr id="9" name="Group 8"/>
            <p:cNvGrpSpPr/>
            <p:nvPr/>
          </p:nvGrpSpPr>
          <p:grpSpPr>
            <a:xfrm>
              <a:off x="3022057" y="453033"/>
              <a:ext cx="1809346" cy="1926077"/>
              <a:chOff x="1225684" y="732816"/>
              <a:chExt cx="1517516" cy="1342417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225685" y="732816"/>
                <a:ext cx="1517515" cy="134241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 smtClean="0"/>
              </a:p>
              <a:p>
                <a:r>
                  <a:rPr lang="en-US" sz="1100" dirty="0" smtClean="0"/>
                  <a:t>String </a:t>
                </a:r>
                <a:r>
                  <a:rPr lang="en-US" sz="1100" dirty="0" err="1" smtClean="0"/>
                  <a:t>listingId</a:t>
                </a:r>
                <a:endParaRPr lang="en-US" sz="1100" dirty="0" smtClean="0"/>
              </a:p>
              <a:p>
                <a:r>
                  <a:rPr lang="en-US" sz="1100" dirty="0" smtClean="0"/>
                  <a:t>Double </a:t>
                </a:r>
                <a:r>
                  <a:rPr lang="en-US" sz="1100" dirty="0" err="1"/>
                  <a:t>reservePrice</a:t>
                </a:r>
                <a:endParaRPr lang="en-US" sz="1100" dirty="0"/>
              </a:p>
              <a:p>
                <a:r>
                  <a:rPr lang="en-US" sz="1100" dirty="0" err="1" smtClean="0"/>
                  <a:t>ListingState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state</a:t>
                </a:r>
              </a:p>
              <a:p>
                <a:r>
                  <a:rPr lang="en-US" sz="1100" dirty="0" smtClean="0"/>
                  <a:t>Offer</a:t>
                </a:r>
                <a:r>
                  <a:rPr lang="en-US" sz="1100" dirty="0"/>
                  <a:t>[] </a:t>
                </a:r>
                <a:r>
                  <a:rPr lang="en-US" sz="1100" dirty="0" smtClean="0"/>
                  <a:t>offers optional</a:t>
                </a:r>
                <a:endParaRPr lang="en-US" sz="1100" dirty="0"/>
              </a:p>
              <a:p>
                <a:r>
                  <a:rPr lang="en-US" sz="1100" dirty="0">
                    <a:sym typeface="Wingdings" panose="05000000000000000000" pitchFamily="2" charset="2"/>
                  </a:rPr>
                  <a:t></a:t>
                </a:r>
                <a:r>
                  <a:rPr lang="en-US" sz="1100" dirty="0" smtClean="0"/>
                  <a:t> Product </a:t>
                </a:r>
                <a:r>
                  <a:rPr lang="en-US" sz="1100" dirty="0" err="1"/>
                  <a:t>product</a:t>
                </a:r>
                <a:endParaRPr lang="en-US" sz="11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225684" y="732817"/>
                <a:ext cx="1517515" cy="32425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ProductListing</a:t>
                </a:r>
                <a:endParaRPr lang="en-US" sz="1400" dirty="0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729" y="1086255"/>
              <a:ext cx="369854" cy="17741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9782680" y="752270"/>
            <a:ext cx="1517516" cy="1342417"/>
            <a:chOff x="9795649" y="1210629"/>
            <a:chExt cx="1517516" cy="1342417"/>
          </a:xfrm>
        </p:grpSpPr>
        <p:grpSp>
          <p:nvGrpSpPr>
            <p:cNvPr id="12" name="Group 11"/>
            <p:cNvGrpSpPr/>
            <p:nvPr/>
          </p:nvGrpSpPr>
          <p:grpSpPr>
            <a:xfrm>
              <a:off x="9795649" y="1210629"/>
              <a:ext cx="1517516" cy="1342417"/>
              <a:chOff x="1225684" y="732816"/>
              <a:chExt cx="1517516" cy="134241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225685" y="732816"/>
                <a:ext cx="1517515" cy="134241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100" dirty="0" smtClean="0"/>
                  <a:t>String </a:t>
                </a:r>
                <a:r>
                  <a:rPr lang="en-US" sz="1100" dirty="0"/>
                  <a:t>email</a:t>
                </a:r>
              </a:p>
              <a:p>
                <a:r>
                  <a:rPr lang="en-US" sz="1100" dirty="0" smtClean="0"/>
                  <a:t>Double </a:t>
                </a:r>
                <a:r>
                  <a:rPr lang="en-US" sz="1100" dirty="0"/>
                  <a:t>balance</a:t>
                </a:r>
              </a:p>
              <a:p>
                <a:r>
                  <a:rPr lang="en-US" sz="1100" dirty="0" smtClean="0"/>
                  <a:t>Product</a:t>
                </a:r>
                <a:r>
                  <a:rPr lang="en-US" sz="1100" dirty="0"/>
                  <a:t>[] products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225684" y="732817"/>
                <a:ext cx="1517515" cy="32425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User</a:t>
                </a:r>
                <a:endParaRPr lang="en-US" sz="1400" dirty="0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0519" y="1618955"/>
              <a:ext cx="369854" cy="177417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9789029" y="3639872"/>
            <a:ext cx="1517516" cy="884295"/>
            <a:chOff x="8359302" y="3149441"/>
            <a:chExt cx="1517516" cy="884295"/>
          </a:xfrm>
        </p:grpSpPr>
        <p:sp>
          <p:nvSpPr>
            <p:cNvPr id="44" name="Rounded Rectangle 43"/>
            <p:cNvSpPr/>
            <p:nvPr/>
          </p:nvSpPr>
          <p:spPr>
            <a:xfrm>
              <a:off x="8359303" y="3149441"/>
              <a:ext cx="1517515" cy="8842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String </a:t>
              </a:r>
              <a:r>
                <a:rPr lang="en-US" sz="1100" dirty="0" err="1"/>
                <a:t>firstName</a:t>
              </a:r>
              <a:endParaRPr lang="en-US" sz="1100" dirty="0"/>
            </a:p>
            <a:p>
              <a:r>
                <a:rPr lang="en-US" sz="1100" dirty="0" smtClean="0"/>
                <a:t>String </a:t>
              </a:r>
              <a:r>
                <a:rPr lang="en-US" sz="1100" dirty="0" err="1"/>
                <a:t>lastName</a:t>
              </a:r>
              <a:endParaRPr lang="en-US" sz="11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359302" y="3149442"/>
              <a:ext cx="1517515" cy="32425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Member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798792" y="2360958"/>
            <a:ext cx="1517516" cy="776132"/>
            <a:chOff x="7185498" y="4703784"/>
            <a:chExt cx="1517516" cy="776132"/>
          </a:xfrm>
        </p:grpSpPr>
        <p:sp>
          <p:nvSpPr>
            <p:cNvPr id="47" name="Rounded Rectangle 46"/>
            <p:cNvSpPr/>
            <p:nvPr/>
          </p:nvSpPr>
          <p:spPr>
            <a:xfrm>
              <a:off x="7185499" y="4703784"/>
              <a:ext cx="1517515" cy="7761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/>
            </a:p>
            <a:p>
              <a:r>
                <a:rPr lang="en-US" sz="1100" dirty="0" smtClean="0"/>
                <a:t>String </a:t>
              </a:r>
              <a:r>
                <a:rPr lang="en-US" sz="1100" dirty="0" err="1"/>
                <a:t>organisation</a:t>
              </a:r>
              <a:endParaRPr lang="en-US" sz="11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185498" y="4703784"/>
              <a:ext cx="1517515" cy="3331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Seller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42385" y="3757765"/>
            <a:ext cx="1955261" cy="1113236"/>
            <a:chOff x="4134254" y="3601436"/>
            <a:chExt cx="1955261" cy="1113236"/>
          </a:xfrm>
        </p:grpSpPr>
        <p:sp>
          <p:nvSpPr>
            <p:cNvPr id="50" name="Rounded Rectangle 49"/>
            <p:cNvSpPr/>
            <p:nvPr/>
          </p:nvSpPr>
          <p:spPr>
            <a:xfrm>
              <a:off x="4134255" y="3601436"/>
              <a:ext cx="1955260" cy="111323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/>
            </a:p>
            <a:p>
              <a:r>
                <a:rPr lang="en-US" sz="1100" dirty="0" smtClean="0"/>
                <a:t>Double </a:t>
              </a:r>
              <a:r>
                <a:rPr lang="en-US" sz="1100" dirty="0" err="1"/>
                <a:t>bidPrice</a:t>
              </a:r>
              <a:endParaRPr lang="en-US" sz="1100" dirty="0"/>
            </a:p>
            <a:p>
              <a:r>
                <a:rPr lang="en-US" sz="1100" dirty="0">
                  <a:sym typeface="Wingdings" panose="05000000000000000000" pitchFamily="2" charset="2"/>
                </a:rPr>
                <a:t> </a:t>
              </a:r>
              <a:r>
                <a:rPr lang="en-US" sz="1100" dirty="0" err="1" smtClean="0"/>
                <a:t>ProductListing</a:t>
              </a:r>
              <a:r>
                <a:rPr lang="en-US" sz="1100" dirty="0" smtClean="0"/>
                <a:t> </a:t>
              </a:r>
              <a:r>
                <a:rPr lang="en-US" sz="1100" dirty="0"/>
                <a:t>listing</a:t>
              </a:r>
            </a:p>
            <a:p>
              <a:r>
                <a:rPr lang="en-US" sz="1100" dirty="0">
                  <a:sym typeface="Wingdings" panose="05000000000000000000" pitchFamily="2" charset="2"/>
                </a:rPr>
                <a:t> </a:t>
              </a:r>
              <a:r>
                <a:rPr lang="en-US" sz="1100" dirty="0" smtClean="0"/>
                <a:t>User </a:t>
              </a:r>
              <a:r>
                <a:rPr lang="en-US" sz="1100" dirty="0"/>
                <a:t>member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134254" y="3601436"/>
              <a:ext cx="1955260" cy="32425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Offer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65182" y="2304423"/>
            <a:ext cx="1955261" cy="1113236"/>
            <a:chOff x="4134254" y="3601436"/>
            <a:chExt cx="1955261" cy="1113236"/>
          </a:xfrm>
        </p:grpSpPr>
        <p:sp>
          <p:nvSpPr>
            <p:cNvPr id="56" name="Rounded Rectangle 55"/>
            <p:cNvSpPr/>
            <p:nvPr/>
          </p:nvSpPr>
          <p:spPr>
            <a:xfrm>
              <a:off x="4134255" y="3601436"/>
              <a:ext cx="1955260" cy="111323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r>
                <a:rPr lang="en-US" sz="1100" dirty="0" smtClean="0"/>
                <a:t>String </a:t>
              </a:r>
              <a:r>
                <a:rPr lang="en-US" sz="1100" dirty="0" err="1"/>
                <a:t>listingId</a:t>
              </a:r>
              <a:endParaRPr lang="en-US" sz="1100" dirty="0"/>
            </a:p>
            <a:p>
              <a:r>
                <a:rPr lang="en-US" sz="1100" dirty="0" smtClean="0"/>
                <a:t>Double </a:t>
              </a:r>
              <a:r>
                <a:rPr lang="en-US" sz="1100" dirty="0" err="1"/>
                <a:t>reservePrice</a:t>
              </a:r>
              <a:endParaRPr lang="en-US" sz="1100" dirty="0"/>
            </a:p>
            <a:p>
              <a:r>
                <a:rPr lang="en-US" sz="1100" dirty="0">
                  <a:sym typeface="Wingdings" panose="05000000000000000000" pitchFamily="2" charset="2"/>
                </a:rPr>
                <a:t> </a:t>
              </a:r>
              <a:r>
                <a:rPr lang="en-US" sz="1100" dirty="0" smtClean="0"/>
                <a:t>Product </a:t>
              </a:r>
              <a:r>
                <a:rPr lang="en-US" sz="1100" dirty="0" err="1"/>
                <a:t>product</a:t>
              </a:r>
              <a:endParaRPr lang="en-US" sz="11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134254" y="3601436"/>
              <a:ext cx="1955260" cy="32425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StartBidding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365182" y="5316927"/>
            <a:ext cx="1955261" cy="811089"/>
            <a:chOff x="1945529" y="5155209"/>
            <a:chExt cx="1955261" cy="811089"/>
          </a:xfrm>
        </p:grpSpPr>
        <p:sp>
          <p:nvSpPr>
            <p:cNvPr id="59" name="Rounded Rectangle 58"/>
            <p:cNvSpPr/>
            <p:nvPr/>
          </p:nvSpPr>
          <p:spPr>
            <a:xfrm>
              <a:off x="1945530" y="5155209"/>
              <a:ext cx="1955260" cy="8110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r>
                <a:rPr lang="en-US" sz="1100" dirty="0">
                  <a:sym typeface="Wingdings" panose="05000000000000000000" pitchFamily="2" charset="2"/>
                </a:rPr>
                <a:t></a:t>
              </a:r>
              <a:r>
                <a:rPr lang="en-US" sz="1100" dirty="0" smtClean="0"/>
                <a:t> </a:t>
              </a:r>
              <a:r>
                <a:rPr lang="en-US" sz="1100" dirty="0" err="1"/>
                <a:t>ProductListing</a:t>
              </a:r>
              <a:r>
                <a:rPr lang="en-US" sz="1100" dirty="0"/>
                <a:t> listing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945529" y="5155209"/>
              <a:ext cx="1955260" cy="32425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CloseBidding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65183" y="752270"/>
            <a:ext cx="1955261" cy="1113236"/>
            <a:chOff x="4134254" y="3601436"/>
            <a:chExt cx="1955261" cy="1113236"/>
          </a:xfrm>
        </p:grpSpPr>
        <p:sp>
          <p:nvSpPr>
            <p:cNvPr id="68" name="Rounded Rectangle 67"/>
            <p:cNvSpPr/>
            <p:nvPr/>
          </p:nvSpPr>
          <p:spPr>
            <a:xfrm>
              <a:off x="4134255" y="3601436"/>
              <a:ext cx="1955260" cy="111323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r>
                <a:rPr lang="en-US" sz="1100" dirty="0" smtClean="0"/>
                <a:t>String </a:t>
              </a:r>
              <a:r>
                <a:rPr lang="en-US" sz="1100" dirty="0" err="1"/>
                <a:t>productId</a:t>
              </a:r>
              <a:endParaRPr lang="en-US" sz="1100" dirty="0"/>
            </a:p>
            <a:p>
              <a:r>
                <a:rPr lang="en-US" sz="1100" dirty="0" smtClean="0"/>
                <a:t>String </a:t>
              </a:r>
              <a:r>
                <a:rPr lang="en-US" sz="1100" dirty="0"/>
                <a:t>description</a:t>
              </a:r>
            </a:p>
            <a:p>
              <a:r>
                <a:rPr lang="en-US" sz="1100" dirty="0">
                  <a:sym typeface="Wingdings" panose="05000000000000000000" pitchFamily="2" charset="2"/>
                </a:rPr>
                <a:t> </a:t>
              </a:r>
              <a:r>
                <a:rPr lang="en-US" sz="1100" dirty="0" smtClean="0"/>
                <a:t>Seller </a:t>
              </a:r>
              <a:r>
                <a:rPr lang="en-US" sz="1100" dirty="0"/>
                <a:t>owner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134254" y="3601436"/>
              <a:ext cx="1955260" cy="32425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AddProduct</a:t>
              </a:r>
              <a:endParaRPr lang="en-US" sz="1400" dirty="0"/>
            </a:p>
          </p:txBody>
        </p:sp>
      </p:grpSp>
      <p:cxnSp>
        <p:nvCxnSpPr>
          <p:cNvPr id="73" name="Elbow Connector 72"/>
          <p:cNvCxnSpPr/>
          <p:nvPr/>
        </p:nvCxnSpPr>
        <p:spPr>
          <a:xfrm>
            <a:off x="11296781" y="898748"/>
            <a:ext cx="16113" cy="1834625"/>
          </a:xfrm>
          <a:prstGeom prst="bentConnector3">
            <a:avLst>
              <a:gd name="adj1" fmla="val 15589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H="1">
            <a:off x="11322657" y="904157"/>
            <a:ext cx="1" cy="296642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4" idx="1"/>
          </p:cNvCxnSpPr>
          <p:nvPr/>
        </p:nvCxnSpPr>
        <p:spPr>
          <a:xfrm rot="5400000">
            <a:off x="869723" y="2766760"/>
            <a:ext cx="1277666" cy="12700"/>
          </a:xfrm>
          <a:prstGeom prst="bentConnector4">
            <a:avLst>
              <a:gd name="adj1" fmla="val 1076"/>
              <a:gd name="adj2" fmla="val 3355323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flipV="1">
            <a:off x="3317899" y="700199"/>
            <a:ext cx="7223538" cy="2653322"/>
          </a:xfrm>
          <a:prstGeom prst="bentConnector4">
            <a:avLst>
              <a:gd name="adj1" fmla="val 7041"/>
              <a:gd name="adj2" fmla="val 10861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48" idx="1"/>
          </p:cNvCxnSpPr>
          <p:nvPr/>
        </p:nvCxnSpPr>
        <p:spPr>
          <a:xfrm>
            <a:off x="7325158" y="1648933"/>
            <a:ext cx="2473634" cy="878601"/>
          </a:xfrm>
          <a:prstGeom prst="bentConnector3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3317900" y="3126711"/>
            <a:ext cx="2031170" cy="36387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1536430" y="1164487"/>
            <a:ext cx="3833830" cy="3329494"/>
          </a:xfrm>
          <a:prstGeom prst="bentConnector3">
            <a:avLst>
              <a:gd name="adj1" fmla="val 11662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flipV="1">
            <a:off x="7297643" y="782520"/>
            <a:ext cx="4008902" cy="3875256"/>
          </a:xfrm>
          <a:prstGeom prst="bentConnector3">
            <a:avLst>
              <a:gd name="adj1" fmla="val 112604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9" idx="1"/>
            <a:endCxn id="11" idx="1"/>
          </p:cNvCxnSpPr>
          <p:nvPr/>
        </p:nvCxnSpPr>
        <p:spPr>
          <a:xfrm rot="10800000">
            <a:off x="1508557" y="984890"/>
            <a:ext cx="3856627" cy="4737583"/>
          </a:xfrm>
          <a:prstGeom prst="bentConnector3">
            <a:avLst>
              <a:gd name="adj1" fmla="val 121229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4725668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Admin can do everything in system</a:t>
            </a:r>
            <a:endParaRPr lang="en-US" dirty="0"/>
          </a:p>
          <a:p>
            <a:r>
              <a:rPr lang="en-US" dirty="0" smtClean="0"/>
              <a:t>Seller</a:t>
            </a:r>
          </a:p>
          <a:p>
            <a:pPr lvl="1"/>
            <a:r>
              <a:rPr lang="en-US" dirty="0" smtClean="0"/>
              <a:t>Only Seller can Add product</a:t>
            </a:r>
          </a:p>
          <a:p>
            <a:pPr lvl="1"/>
            <a:r>
              <a:rPr lang="en-US" dirty="0" smtClean="0"/>
              <a:t>Only Seller can Start/Close Bidding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Member can view any Product</a:t>
            </a:r>
            <a:endParaRPr lang="en-US" dirty="0"/>
          </a:p>
          <a:p>
            <a:pPr lvl="1"/>
            <a:r>
              <a:rPr lang="en-US" dirty="0" smtClean="0"/>
              <a:t>Member can Offer Product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6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162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Requirement  for Project Auction</vt:lpstr>
      <vt:lpstr>PowerPoint Presentation</vt:lpstr>
      <vt:lpstr>PowerPoint Presentation</vt:lpstr>
      <vt:lpstr>PowerPoint Presentation</vt:lpstr>
      <vt:lpstr>Details</vt:lpstr>
    </vt:vector>
  </TitlesOfParts>
  <Company>LOTTEMART 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46</cp:revision>
  <dcterms:created xsi:type="dcterms:W3CDTF">2018-08-29T03:11:57Z</dcterms:created>
  <dcterms:modified xsi:type="dcterms:W3CDTF">2018-08-30T03:48:57Z</dcterms:modified>
</cp:coreProperties>
</file>