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28a8c70f_5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28a8c70f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Atomisite, se yon fason pou garanti tout tranksyon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.g. chak transaksyon pase endividwèlman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28a8c70f_5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28a8c70f_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Consistans rasire ke tout règ ki establi pou tab nan Database la menm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Si yon règ di ke ou paka ajoute yon Non yon moun san nimero nif 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28a8c70f_5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28a8c70f_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Izolation, rasire ke lè plisyè computer ap voye modifikasyon pou menm done ya, bon enfòmasyon an ap rete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.g.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28a8c70f_5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28a8c70f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Durabilite rasire ke an ka yon blackout tout ki deja anrejistre ap rete nan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[pause for questions]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28a8c70f_5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28a8c70f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28a8c70f_5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28a8c70f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Tout sam di deja gen rapò ak Relational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Langaj nativ Database rele SQL (Structured Query Language)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8a8c70f_5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8a8c70f_5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28a8c70f_5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28a8c70f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Object Database: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Graph Database: A graph database is essentially a collection of nodes and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Epi gen NoSQL -- Firebase se NoSQL -- map tounen sou sa talè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[pause for questions]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828a8c70f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828a8c70f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28a8c70f_5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28a8c70f_5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Etan ke programè, se tach sa yo sèlman ou pral fè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[pause for questions]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28a8c70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28a8c70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repètwa ou yon koleksyon de donnee ki nan yon sel plas byen oganize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Yon fichier?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nou di Database genyen yon pakèt fichier ladann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[pause for questions]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828a8c70f_5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828a8c70f_5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 ou enterese plis ak database ke programasyon ou ka frape sijè sa yo fò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28a8c70f_5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28a8c70f_5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Nou aprann Javascript, nou pral kreye application kap bezwen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Enstale database konplike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28a8c70f_5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28a8c70f_5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828a8c70f_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828a8c70f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28a8c70f_5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828a8c70f_5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828a8c70f_5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828a8c70f_5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28a8c70f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28a8c70f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 ta anrejistrel nan yon dokiman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28a8c70f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28a8c70f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28a8c70f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28a8c70f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</a:t>
            </a:r>
            <a:r>
              <a:rPr lang="en"/>
              <a:t>ossier / folder ya ka kenbe plizyè fichier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28a8c70f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28a8c70f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nou di database la se yon system ki òganize fichier, record, donnée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28a8c70f_5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28a8c70f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Ranje ya reprezante record, enfomasyon ki groupe pou yon sèl sijè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Tab tankou tab addisiyon, tab miltiplikasiyon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28a8c70f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28a8c70f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Ranje se: record, tout document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Kolòn se: valè endividwèl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Jan database la òganize li pote anpil defi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Imajine plizye computer conekte a Database la kap li, ekri, modifye done yo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[pause for questions]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28a8c70f_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28a8c70f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●"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 Database a Firebase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Randoll Revers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A.C.I.D.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Atomicity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A.C.I.D.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A.C.I.D.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Isolation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A.C.I.D.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(Base-de-donnée)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Kisa ki yon Database ye?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Kòman Database yo òganize?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Genyen yon pakèt tip Database</a:t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2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(SQL)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(SQL)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</a:t>
            </a:r>
            <a:r>
              <a:rPr i="1" lang="en"/>
              <a:t>or Object-Oriented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(Base-de-donnée)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2316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Kisa ki yon Database ye?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Kòman Database yo òganize?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Genyen yon pakèt tip Database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Kisa CRUD ye?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C.R.U.D.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i="1" lang="en"/>
              <a:t>(kreye)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</a:t>
            </a:r>
            <a:r>
              <a:rPr i="1" lang="en"/>
              <a:t>(li)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</a:t>
            </a:r>
            <a:r>
              <a:rPr i="1" lang="en"/>
              <a:t>(modifye)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</a:t>
            </a:r>
            <a:r>
              <a:rPr i="1" lang="en"/>
              <a:t>(efase)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(Base-de-donnée)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Kisa ki yon Database ye?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2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Lòt bagay nan Database tradisyonèl </a:t>
            </a:r>
            <a:endParaRPr/>
          </a:p>
        </p:txBody>
      </p:sp>
      <p:sp>
        <p:nvSpPr>
          <p:cNvPr id="229" name="Google Shape;229;p32"/>
          <p:cNvSpPr txBox="1"/>
          <p:nvPr>
            <p:ph idx="4294967295" type="body"/>
          </p:nvPr>
        </p:nvSpPr>
        <p:spPr>
          <a:xfrm>
            <a:off x="488274" y="1579825"/>
            <a:ext cx="2510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Cardinality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BLOB/CLOB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DDL (SQL)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2"/>
          <p:cNvSpPr txBox="1"/>
          <p:nvPr>
            <p:ph idx="4294967295" type="body"/>
          </p:nvPr>
        </p:nvSpPr>
        <p:spPr>
          <a:xfrm>
            <a:off x="3399824" y="1579825"/>
            <a:ext cx="2510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Mining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OLAP / Cubes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DML (SQL)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4294967295" type="body"/>
          </p:nvPr>
        </p:nvSpPr>
        <p:spPr>
          <a:xfrm>
            <a:off x="6311374" y="1579825"/>
            <a:ext cx="2510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Pèfòmans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OLTP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Indexing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Partitioning / Sharing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677988"/>
            <a:ext cx="834070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Kisa Firebase ak NoSQL la ye?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2" y="17145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Kisa Firebase ak NoSQL la ye?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17145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sz="3000"/>
              <a:t>&amp;</a:t>
            </a: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Mèsi!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</a:t>
            </a:r>
            <a:r>
              <a:rPr lang="en"/>
              <a:t>donnée</a:t>
            </a:r>
            <a:r>
              <a:rPr lang="en"/>
              <a:t>” nan yon Database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61000" y="2873833"/>
            <a:ext cx="1449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“Alo Ayiti”</a:t>
            </a:r>
            <a:endParaRPr sz="1800"/>
          </a:p>
        </p:txBody>
      </p:sp>
      <p:sp>
        <p:nvSpPr>
          <p:cNvPr id="87" name="Google Shape;87;p15"/>
          <p:cNvSpPr txBox="1"/>
          <p:nvPr/>
        </p:nvSpPr>
        <p:spPr>
          <a:xfrm>
            <a:off x="525425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donnée / data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“donnée” nan yon Database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53" y="2182700"/>
            <a:ext cx="1423961" cy="1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1000" y="2873833"/>
            <a:ext cx="1449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“Alo Ayiti”</a:t>
            </a:r>
            <a:endParaRPr sz="18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702" y="3078364"/>
            <a:ext cx="334894" cy="16744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25425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donnée / data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80050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fichier / file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“donnée” nan yon Database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53" y="2182700"/>
            <a:ext cx="1423961" cy="1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61000" y="2873833"/>
            <a:ext cx="1449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“Alo Ayiti”</a:t>
            </a:r>
            <a:endParaRPr sz="18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702" y="3078364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688" y="3078373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23674" y="2428961"/>
            <a:ext cx="933336" cy="146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25425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donnée / data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480050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fichier / file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665538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dossier / folder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“donnée” nan yon Database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53" y="2182700"/>
            <a:ext cx="1423961" cy="1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61000" y="2873833"/>
            <a:ext cx="1449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“Alo Ayiti”</a:t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702" y="3078364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688" y="3078373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23674" y="2428961"/>
            <a:ext cx="933336" cy="146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5425" y="2144501"/>
            <a:ext cx="2017376" cy="20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663" y="3078398"/>
            <a:ext cx="334894" cy="16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5425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donnée / data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480050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fichier / file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665538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dossier / folder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99075" y="1476926"/>
            <a:ext cx="185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cabinet / file cabinet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“donnée” nan yon Database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53" y="2182700"/>
            <a:ext cx="1423961" cy="1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61000" y="2873833"/>
            <a:ext cx="1449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“Alo Ayiti”</a:t>
            </a:r>
            <a:endParaRPr sz="18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702" y="3078364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688" y="3078373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23674" y="2428961"/>
            <a:ext cx="933336" cy="146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5425" y="2144501"/>
            <a:ext cx="2017376" cy="20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663" y="3078398"/>
            <a:ext cx="334894" cy="16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25425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donnée / data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480050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ranje</a:t>
            </a:r>
            <a:r>
              <a:rPr b="1" lang="en">
                <a:solidFill>
                  <a:srgbClr val="FF0000"/>
                </a:solidFill>
              </a:rPr>
              <a:t> / row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665538" y="1456650"/>
            <a:ext cx="144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tab</a:t>
            </a:r>
            <a:r>
              <a:rPr b="1" lang="en">
                <a:solidFill>
                  <a:srgbClr val="FF0000"/>
                </a:solidFill>
              </a:rPr>
              <a:t> / table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899075" y="1476926"/>
            <a:ext cx="185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base-de-</a:t>
            </a:r>
            <a:r>
              <a:rPr b="1" lang="en">
                <a:solidFill>
                  <a:srgbClr val="FF0000"/>
                </a:solidFill>
              </a:rPr>
              <a:t>donnée</a:t>
            </a:r>
            <a:r>
              <a:rPr b="1" lang="en">
                <a:solidFill>
                  <a:srgbClr val="FF0000"/>
                </a:solidFill>
              </a:rPr>
              <a:t> / database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Ezanp “donnée” nan yon Database 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256525" y="2350100"/>
            <a:ext cx="1306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ranje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073700" y="4092350"/>
            <a:ext cx="979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kolòn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1862138"/>
            <a:ext cx="37814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827" y="2488027"/>
            <a:ext cx="334894" cy="1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19714">
            <a:off x="4576315" y="3641603"/>
            <a:ext cx="991694" cy="16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82534">
            <a:off x="3644604" y="3649286"/>
            <a:ext cx="851948" cy="16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73750" y="3627936"/>
            <a:ext cx="826601" cy="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(Base-de-donnée)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Kisa ki yon Database ye?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Kòman Database yo òganize?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2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