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2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2" r:id="rId16"/>
    <p:sldId id="313" r:id="rId17"/>
    <p:sldId id="314" r:id="rId18"/>
    <p:sldId id="315" r:id="rId19"/>
    <p:sldId id="316" r:id="rId20"/>
    <p:sldId id="317" r:id="rId21"/>
    <p:sldId id="319" r:id="rId22"/>
    <p:sldId id="320" r:id="rId23"/>
    <p:sldId id="321" r:id="rId24"/>
    <p:sldId id="322" r:id="rId25"/>
    <p:sldId id="323" r:id="rId26"/>
    <p:sldId id="326" r:id="rId2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3"/>
    <p:restoredTop sz="91497"/>
  </p:normalViewPr>
  <p:slideViewPr>
    <p:cSldViewPr snapToGrid="0" snapToObjects="1">
      <p:cViewPr varScale="1">
        <p:scale>
          <a:sx n="74" d="100"/>
          <a:sy n="74" d="100"/>
        </p:scale>
        <p:origin x="19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232358" y="6411721"/>
            <a:ext cx="3917513" cy="486922"/>
            <a:chOff x="0" y="0"/>
            <a:chExt cx="3917511" cy="486921"/>
          </a:xfrm>
        </p:grpSpPr>
        <p:pic>
          <p:nvPicPr>
            <p:cNvPr id="5" name="image1.png" descr="Content Placeholder 8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9450"/>
            <a:stretch>
              <a:fillRect/>
            </a:stretch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age1.png" descr="Content Placeholder 8"/>
            <p:cNvPicPr>
              <a:picLocks noChangeAspect="1"/>
            </p:cNvPicPr>
            <p:nvPr/>
          </p:nvPicPr>
          <p:blipFill>
            <a:blip r:embed="rId5">
              <a:extLst/>
            </a:blip>
            <a:srcRect r="92757"/>
            <a:stretch>
              <a:fillRect/>
            </a:stretch>
          </p:blipFill>
          <p:spPr>
            <a:xfrm>
              <a:off x="0" y="-1"/>
              <a:ext cx="420452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 spd="med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8" marR="0" indent="-244928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pou</a:t>
            </a:r>
            <a:r>
              <a:rPr lang="en-US" dirty="0"/>
              <a:t> Jodi an</a:t>
            </a:r>
            <a:endParaRPr dirty="0"/>
          </a:p>
        </p:txBody>
      </p:sp>
      <p:sp>
        <p:nvSpPr>
          <p:cNvPr id="232" name="Shape 232"/>
          <p:cNvSpPr/>
          <p:nvPr/>
        </p:nvSpPr>
        <p:spPr>
          <a:xfrm>
            <a:off x="98425" y="1066800"/>
            <a:ext cx="8947150" cy="1985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Etidyan</a:t>
            </a:r>
            <a:r>
              <a:rPr lang="en-US" dirty="0"/>
              <a:t> dye </a:t>
            </a:r>
            <a:r>
              <a:rPr lang="en-US" dirty="0" err="1"/>
              <a:t>pratike</a:t>
            </a:r>
            <a:r>
              <a:rPr lang="en-US" dirty="0"/>
              <a:t> </a:t>
            </a:r>
            <a:r>
              <a:rPr lang="en-US" dirty="0" err="1"/>
              <a:t>anpil</a:t>
            </a:r>
            <a:r>
              <a:rPr lang="en-US" dirty="0"/>
              <a:t> HTML</a:t>
            </a:r>
            <a:r>
              <a:rPr dirty="0"/>
              <a:t>.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Edityan</a:t>
            </a:r>
            <a:r>
              <a:rPr lang="en-US" dirty="0"/>
              <a:t> </a:t>
            </a:r>
            <a:r>
              <a:rPr lang="en-US" dirty="0" err="1"/>
              <a:t>pral</a:t>
            </a:r>
            <a:r>
              <a:rPr lang="en-US" dirty="0"/>
              <a:t> </a:t>
            </a:r>
            <a:r>
              <a:rPr lang="en-US" dirty="0" err="1"/>
              <a:t>komanse</a:t>
            </a:r>
            <a:r>
              <a:rPr lang="en-US" dirty="0"/>
              <a:t> </a:t>
            </a:r>
            <a:r>
              <a:rPr lang="en-US" dirty="0" err="1"/>
              <a:t>aprann</a:t>
            </a:r>
            <a:r>
              <a:rPr lang="en-US" dirty="0"/>
              <a:t> </a:t>
            </a:r>
            <a:r>
              <a:rPr lang="en-US" dirty="0" err="1"/>
              <a:t>itilize</a:t>
            </a:r>
            <a:r>
              <a:rPr lang="en-US" dirty="0"/>
              <a:t> </a:t>
            </a:r>
            <a:r>
              <a:rPr lang="en-US" dirty="0" err="1"/>
              <a:t>senp</a:t>
            </a:r>
            <a:r>
              <a:rPr lang="en-US" dirty="0"/>
              <a:t> HTML tag.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Etidyan</a:t>
            </a:r>
            <a:r>
              <a:rPr lang="en-US" dirty="0"/>
              <a:t> </a:t>
            </a:r>
            <a:r>
              <a:rPr lang="en-US" dirty="0" err="1"/>
              <a:t>pral</a:t>
            </a:r>
            <a:r>
              <a:rPr lang="en-US" dirty="0"/>
              <a:t> </a:t>
            </a:r>
            <a:r>
              <a:rPr lang="en-US" dirty="0" err="1"/>
              <a:t>aprann</a:t>
            </a:r>
            <a:r>
              <a:rPr lang="en-US" dirty="0"/>
              <a:t> </a:t>
            </a:r>
            <a:r>
              <a:rPr lang="en-US" dirty="0" err="1"/>
              <a:t>aplike</a:t>
            </a:r>
            <a:r>
              <a:rPr lang="en-US" dirty="0"/>
              <a:t> CSS nan HTML </a:t>
            </a:r>
            <a:r>
              <a:rPr lang="en-US" dirty="0" err="1"/>
              <a:t>yo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Yon HTML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lèd</a:t>
            </a:r>
            <a:endParaRPr dirty="0"/>
          </a:p>
        </p:txBody>
      </p:sp>
      <p:pic>
        <p:nvPicPr>
          <p:cNvPr id="567" name="image18.png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653856"/>
            <a:ext cx="7463739" cy="2743200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Shape 568"/>
          <p:cNvSpPr/>
          <p:nvPr/>
        </p:nvSpPr>
        <p:spPr>
          <a:xfrm>
            <a:off x="304800" y="3584275"/>
            <a:ext cx="8686800" cy="193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Pa </a:t>
            </a:r>
            <a:r>
              <a:rPr lang="en-US" dirty="0" err="1"/>
              <a:t>fè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. </a:t>
            </a:r>
            <a:r>
              <a:rPr lang="en-US" dirty="0" err="1"/>
              <a:t>Itilize</a:t>
            </a:r>
            <a:r>
              <a:rPr lang="en-US" dirty="0"/>
              <a:t> </a:t>
            </a:r>
            <a:r>
              <a:rPr lang="en-US" dirty="0" err="1"/>
              <a:t>bonjan</a:t>
            </a:r>
            <a:r>
              <a:rPr lang="en-US" dirty="0"/>
              <a:t> </a:t>
            </a:r>
            <a:r>
              <a:rPr lang="en-US" dirty="0" err="1"/>
              <a:t>endantasyon</a:t>
            </a:r>
            <a:endParaRPr dirty="0"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Fòk</a:t>
            </a:r>
            <a:r>
              <a:rPr lang="en-US" dirty="0"/>
              <a:t> </a:t>
            </a:r>
            <a:r>
              <a:rPr lang="en-US" dirty="0" err="1"/>
              <a:t>kòd</a:t>
            </a:r>
            <a:r>
              <a:rPr lang="en-US" dirty="0"/>
              <a:t> fasil </a:t>
            </a:r>
            <a:r>
              <a:rPr lang="en-US" dirty="0" err="1"/>
              <a:t>pou</a:t>
            </a:r>
            <a:r>
              <a:rPr lang="en-US" dirty="0"/>
              <a:t> </a:t>
            </a:r>
            <a:r>
              <a:rPr lang="en-US" dirty="0" err="1"/>
              <a:t>lòt</a:t>
            </a:r>
            <a:r>
              <a:rPr lang="en-US" dirty="0"/>
              <a:t> </a:t>
            </a:r>
            <a:r>
              <a:rPr lang="en-US" dirty="0" err="1"/>
              <a:t>moun</a:t>
            </a:r>
            <a:r>
              <a:rPr lang="en-US" dirty="0"/>
              <a:t> </a:t>
            </a:r>
            <a:r>
              <a:rPr lang="en-US" dirty="0" err="1"/>
              <a:t>lil</a:t>
            </a:r>
            <a:r>
              <a:rPr lang="en-US" dirty="0"/>
              <a:t>.</a:t>
            </a:r>
            <a:endParaRPr dirty="0"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Envesti</a:t>
            </a:r>
            <a:r>
              <a:rPr lang="en-US" dirty="0"/>
              <a:t> </a:t>
            </a:r>
            <a:r>
              <a:rPr lang="en-US" dirty="0" err="1"/>
              <a:t>tan’w</a:t>
            </a:r>
            <a:r>
              <a:rPr lang="en-US" dirty="0"/>
              <a:t> </a:t>
            </a:r>
            <a:r>
              <a:rPr lang="en-US" dirty="0" err="1"/>
              <a:t>pou’w</a:t>
            </a:r>
            <a:r>
              <a:rPr lang="en-US" dirty="0"/>
              <a:t> evite </a:t>
            </a:r>
            <a:r>
              <a:rPr lang="en-US" dirty="0" err="1"/>
              <a:t>ekri</a:t>
            </a:r>
            <a:r>
              <a:rPr lang="en-US" dirty="0"/>
              <a:t> </a:t>
            </a:r>
            <a:r>
              <a:rPr lang="en-US" dirty="0" err="1"/>
              <a:t>kòd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sanble</a:t>
            </a:r>
            <a:r>
              <a:rPr lang="en-US" dirty="0"/>
              <a:t> </a:t>
            </a:r>
            <a:r>
              <a:rPr lang="en-US" dirty="0" err="1"/>
              <a:t>avek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nan </a:t>
            </a:r>
            <a:r>
              <a:rPr lang="en-US" dirty="0" err="1"/>
              <a:t>imaj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rPr dirty="0"/>
              <a:t>&gt; </a:t>
            </a:r>
            <a:r>
              <a:rPr lang="en-US" dirty="0" err="1"/>
              <a:t>Tou</a:t>
            </a:r>
            <a:r>
              <a:rPr lang="en-US" dirty="0"/>
              <a:t> </a:t>
            </a:r>
            <a:r>
              <a:rPr lang="en-US" dirty="0" err="1"/>
              <a:t>pa’w</a:t>
            </a:r>
            <a:r>
              <a:rPr dirty="0"/>
              <a:t>!</a:t>
            </a:r>
          </a:p>
        </p:txBody>
      </p:sp>
      <p:sp>
        <p:nvSpPr>
          <p:cNvPr id="571" name="Shape 57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304800" y="914399"/>
            <a:ext cx="8686800" cy="2062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1" dirty="0" err="1">
                <a:sym typeface="Arial"/>
              </a:rPr>
              <a:t>Egzèsis</a:t>
            </a:r>
            <a:endParaRPr dirty="0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r>
              <a:rPr lang="en-US" sz="2800" dirty="0" err="1"/>
              <a:t>Kreye</a:t>
            </a:r>
            <a:r>
              <a:rPr lang="en-US" sz="2800" dirty="0"/>
              <a:t> yon </a:t>
            </a:r>
            <a:r>
              <a:rPr lang="en-US" sz="2800" dirty="0" err="1"/>
              <a:t>senp</a:t>
            </a:r>
            <a:r>
              <a:rPr lang="en-US" sz="2800" dirty="0"/>
              <a:t> </a:t>
            </a:r>
            <a:r>
              <a:rPr lang="en-US" sz="2800" dirty="0" err="1"/>
              <a:t>paj</a:t>
            </a:r>
            <a:r>
              <a:rPr lang="en-US" sz="2800" dirty="0"/>
              <a:t> HTML </a:t>
            </a:r>
            <a:r>
              <a:rPr lang="en-US" sz="2800" dirty="0" err="1"/>
              <a:t>avèk</a:t>
            </a:r>
            <a:r>
              <a:rPr lang="en-US" sz="2800" dirty="0"/>
              <a:t> </a:t>
            </a:r>
            <a:r>
              <a:rPr lang="en-US" sz="2800" dirty="0" err="1"/>
              <a:t>enfòmasyon'w</a:t>
            </a:r>
            <a:r>
              <a:rPr lang="en-US" sz="2800" dirty="0"/>
              <a:t> </a:t>
            </a:r>
            <a:r>
              <a:rPr lang="en-US" sz="2800" dirty="0" err="1"/>
              <a:t>ki</a:t>
            </a:r>
            <a:r>
              <a:rPr lang="en-US" sz="2800" dirty="0"/>
              <a:t> </a:t>
            </a:r>
            <a:r>
              <a:rPr lang="en-US" sz="2800" dirty="0" err="1"/>
              <a:t>sanble</a:t>
            </a:r>
            <a:r>
              <a:rPr lang="en-US" sz="2800" dirty="0"/>
              <a:t> </a:t>
            </a:r>
            <a:r>
              <a:rPr lang="en-US" sz="2800" dirty="0" err="1"/>
              <a:t>avèk</a:t>
            </a:r>
            <a:r>
              <a:rPr lang="en-US" sz="2800" dirty="0"/>
              <a:t> </a:t>
            </a:r>
            <a:r>
              <a:rPr lang="en-US" sz="2800" dirty="0" err="1"/>
              <a:t>imaj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573" name="Shape 573"/>
          <p:cNvSpPr/>
          <p:nvPr/>
        </p:nvSpPr>
        <p:spPr>
          <a:xfrm>
            <a:off x="3657600" y="124823"/>
            <a:ext cx="533400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Tan</a:t>
            </a:r>
            <a:r>
              <a:rPr dirty="0"/>
              <a:t>: </a:t>
            </a:r>
            <a:r>
              <a:rPr lang="en-US" b="0" dirty="0"/>
              <a:t>20</a:t>
            </a:r>
            <a:r>
              <a:rPr b="0" dirty="0"/>
              <a:t>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rPr dirty="0"/>
              <a:t>&gt; </a:t>
            </a:r>
            <a:r>
              <a:rPr lang="en-US" dirty="0" err="1"/>
              <a:t>Tou</a:t>
            </a:r>
            <a:r>
              <a:rPr lang="en-US" dirty="0"/>
              <a:t> </a:t>
            </a:r>
            <a:r>
              <a:rPr lang="en-US" dirty="0" err="1"/>
              <a:t>pa’w</a:t>
            </a:r>
            <a:r>
              <a:rPr dirty="0"/>
              <a:t>!</a:t>
            </a:r>
          </a:p>
        </p:txBody>
      </p:sp>
      <p:sp>
        <p:nvSpPr>
          <p:cNvPr id="576" name="Shape 576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77" name="image19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rPr dirty="0"/>
              <a:t>CSS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rPr dirty="0"/>
              <a:t>HTML / CSS </a:t>
            </a:r>
            <a:r>
              <a:rPr lang="en-US" dirty="0" err="1"/>
              <a:t>Definisyon</a:t>
            </a:r>
            <a:endParaRPr sz="1000" dirty="0"/>
          </a:p>
        </p:txBody>
      </p:sp>
      <p:sp>
        <p:nvSpPr>
          <p:cNvPr id="582" name="Shape 582"/>
          <p:cNvSpPr/>
          <p:nvPr/>
        </p:nvSpPr>
        <p:spPr>
          <a:xfrm>
            <a:off x="457200" y="1143000"/>
            <a:ext cx="8153400" cy="297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HTML:</a:t>
            </a:r>
            <a:r>
              <a:rPr b="0" dirty="0"/>
              <a:t> Hypertext Markup Language – (</a:t>
            </a:r>
            <a:r>
              <a:rPr lang="en-US" b="0" dirty="0" err="1"/>
              <a:t>Kontni</a:t>
            </a:r>
            <a:r>
              <a:rPr b="0" dirty="0"/>
              <a:t>)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CSS: </a:t>
            </a:r>
            <a:r>
              <a:rPr b="0" dirty="0"/>
              <a:t>Cascading Style Sheets – (</a:t>
            </a:r>
            <a:r>
              <a:rPr lang="en-US" b="0" dirty="0" err="1"/>
              <a:t>Aparans</a:t>
            </a:r>
            <a:r>
              <a:rPr b="0" dirty="0"/>
              <a:t>)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HTML/CSS </a:t>
            </a:r>
            <a:r>
              <a:rPr lang="en-US" dirty="0"/>
              <a:t>se ”</a:t>
            </a:r>
            <a:r>
              <a:rPr lang="en-US" dirty="0" err="1"/>
              <a:t>langaj</a:t>
            </a:r>
            <a:r>
              <a:rPr lang="en-US" dirty="0"/>
              <a:t> web </a:t>
            </a:r>
            <a:r>
              <a:rPr lang="en-US" dirty="0" err="1"/>
              <a:t>lan</a:t>
            </a:r>
            <a:r>
              <a:rPr lang="en-US" dirty="0"/>
              <a:t>”. </a:t>
            </a:r>
            <a:r>
              <a:rPr lang="en-US" b="0" dirty="0" err="1"/>
              <a:t>Ansanm</a:t>
            </a:r>
            <a:r>
              <a:rPr lang="en-US" b="0" dirty="0"/>
              <a:t>, </a:t>
            </a:r>
            <a:r>
              <a:rPr lang="en-US" b="0" dirty="0" err="1"/>
              <a:t>yo</a:t>
            </a:r>
            <a:r>
              <a:rPr lang="en-US" b="0" dirty="0"/>
              <a:t> </a:t>
            </a:r>
            <a:r>
              <a:rPr lang="en-US" b="0" dirty="0" err="1"/>
              <a:t>fòm</a:t>
            </a:r>
            <a:r>
              <a:rPr lang="en-US" b="0" dirty="0"/>
              <a:t> define </a:t>
            </a:r>
            <a:r>
              <a:rPr lang="en-US" b="0" dirty="0" err="1"/>
              <a:t>kontni</a:t>
            </a:r>
            <a:r>
              <a:rPr lang="en-US" b="0" dirty="0"/>
              <a:t> </a:t>
            </a:r>
            <a:r>
              <a:rPr lang="en-US" b="0" dirty="0" err="1"/>
              <a:t>avek</a:t>
            </a:r>
            <a:r>
              <a:rPr lang="en-US" b="0" dirty="0"/>
              <a:t> </a:t>
            </a:r>
            <a:r>
              <a:rPr lang="en-US" b="0" dirty="0" err="1"/>
              <a:t>estetik</a:t>
            </a:r>
            <a:r>
              <a:rPr lang="en-US" b="0" dirty="0"/>
              <a:t> yon </a:t>
            </a:r>
            <a:r>
              <a:rPr lang="en-US" b="0" dirty="0" err="1"/>
              <a:t>paj</a:t>
            </a:r>
            <a:r>
              <a:rPr lang="en-US" b="0" dirty="0"/>
              <a:t> web </a:t>
            </a:r>
            <a:r>
              <a:rPr b="0" dirty="0"/>
              <a:t>–</a:t>
            </a:r>
            <a:r>
              <a:rPr lang="en-US" b="0" dirty="0"/>
              <a:t> </a:t>
            </a:r>
            <a:r>
              <a:rPr lang="en-US" b="0" dirty="0" err="1"/>
              <a:t>yo</a:t>
            </a:r>
            <a:r>
              <a:rPr lang="en-US" b="0" dirty="0"/>
              <a:t> </a:t>
            </a:r>
            <a:r>
              <a:rPr lang="en-US" b="0" dirty="0" err="1"/>
              <a:t>manyen</a:t>
            </a:r>
            <a:r>
              <a:rPr lang="en-US" b="0" dirty="0"/>
              <a:t> tout </a:t>
            </a:r>
            <a:r>
              <a:rPr lang="en-US" b="0" dirty="0" err="1"/>
              <a:t>bagay</a:t>
            </a:r>
            <a:r>
              <a:rPr lang="en-US" b="0" dirty="0"/>
              <a:t> </a:t>
            </a:r>
            <a:r>
              <a:rPr lang="en-US" b="0" dirty="0" err="1"/>
              <a:t>komanse</a:t>
            </a:r>
            <a:r>
              <a:rPr lang="en-US" b="0" dirty="0"/>
              <a:t> </a:t>
            </a:r>
            <a:r>
              <a:rPr lang="en-US" b="0" dirty="0" err="1"/>
              <a:t>sou</a:t>
            </a:r>
            <a:r>
              <a:rPr lang="en-US" b="0" dirty="0"/>
              <a:t> layouts, </a:t>
            </a:r>
            <a:r>
              <a:rPr lang="en-US" b="0" dirty="0" err="1"/>
              <a:t>koulè</a:t>
            </a:r>
            <a:r>
              <a:rPr lang="en-US" b="0" dirty="0"/>
              <a:t>, fonts, e </a:t>
            </a:r>
            <a:r>
              <a:rPr lang="en-US" b="0" dirty="0" err="1"/>
              <a:t>menm</a:t>
            </a:r>
            <a:r>
              <a:rPr lang="en-US" b="0" dirty="0"/>
              <a:t> </a:t>
            </a:r>
            <a:r>
              <a:rPr lang="en-US" b="0" dirty="0" err="1"/>
              <a:t>plasman</a:t>
            </a:r>
            <a:r>
              <a:rPr lang="en-US" b="0" dirty="0"/>
              <a:t> de </a:t>
            </a:r>
            <a:r>
              <a:rPr lang="en-US" b="0" dirty="0" err="1"/>
              <a:t>kontni</a:t>
            </a:r>
            <a:r>
              <a:rPr b="0" dirty="0"/>
              <a:t> </a:t>
            </a:r>
            <a:r>
              <a:rPr sz="1400" b="0" dirty="0"/>
              <a:t>(JavaScript </a:t>
            </a:r>
            <a:r>
              <a:rPr lang="en-US" sz="1400" b="0" dirty="0"/>
              <a:t>se 3èm </a:t>
            </a:r>
            <a:r>
              <a:rPr sz="1400" b="0" dirty="0"/>
              <a:t>– </a:t>
            </a:r>
            <a:r>
              <a:rPr lang="en-US" sz="1400" b="0" dirty="0"/>
              <a:t>li </a:t>
            </a:r>
            <a:r>
              <a:rPr lang="en-US" sz="1400" b="0" dirty="0" err="1"/>
              <a:t>manyen</a:t>
            </a:r>
            <a:r>
              <a:rPr lang="en-US" sz="1400" b="0" dirty="0"/>
              <a:t> </a:t>
            </a:r>
            <a:r>
              <a:rPr lang="en-US" sz="1400" b="0" dirty="0" err="1"/>
              <a:t>lojik</a:t>
            </a:r>
            <a:r>
              <a:rPr lang="en-US" sz="1400" b="0" dirty="0"/>
              <a:t>, </a:t>
            </a:r>
            <a:r>
              <a:rPr lang="en-US" sz="1400" b="0" dirty="0" err="1"/>
              <a:t>animasyon</a:t>
            </a:r>
            <a:r>
              <a:rPr lang="en-US" sz="1400" b="0" dirty="0"/>
              <a:t> </a:t>
            </a:r>
            <a:r>
              <a:rPr lang="en-US" sz="1400" b="0" dirty="0" err="1"/>
              <a:t>paj</a:t>
            </a:r>
            <a:r>
              <a:rPr lang="en-US" sz="1400" b="0" dirty="0"/>
              <a:t> </a:t>
            </a:r>
            <a:r>
              <a:rPr lang="en-US" sz="1400" b="0" dirty="0" err="1"/>
              <a:t>lan</a:t>
            </a:r>
            <a:r>
              <a:rPr lang="en-US" sz="1400" b="0" dirty="0"/>
              <a:t>. )</a:t>
            </a:r>
            <a:endParaRPr sz="1400" b="0" dirty="0"/>
          </a:p>
        </p:txBody>
      </p:sp>
      <p:pic>
        <p:nvPicPr>
          <p:cNvPr id="583" name="image6.jpe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6" cy="1494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image20.png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Yon </a:t>
            </a:r>
            <a:r>
              <a:rPr lang="en-US" dirty="0" err="1"/>
              <a:t>senp</a:t>
            </a:r>
            <a:r>
              <a:rPr lang="en-US" dirty="0"/>
              <a:t> </a:t>
            </a:r>
            <a:r>
              <a:rPr lang="en-US" dirty="0" err="1"/>
              <a:t>paj</a:t>
            </a:r>
            <a:r>
              <a:rPr lang="en-US" dirty="0"/>
              <a:t> HTML</a:t>
            </a:r>
            <a:endParaRPr dirty="0"/>
          </a:p>
        </p:txBody>
      </p:sp>
      <p:pic>
        <p:nvPicPr>
          <p:cNvPr id="593" name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1280" y="-707611"/>
            <a:ext cx="9144001" cy="5276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4" name="snippet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097" y="925970"/>
            <a:ext cx="7363806" cy="5006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Rezilta</a:t>
            </a:r>
            <a:r>
              <a:rPr lang="en-US" dirty="0"/>
              <a:t> </a:t>
            </a:r>
            <a:r>
              <a:rPr lang="en-US" dirty="0" err="1"/>
              <a:t>senp</a:t>
            </a:r>
            <a:r>
              <a:rPr lang="en-US" dirty="0"/>
              <a:t> </a:t>
            </a:r>
            <a:r>
              <a:rPr lang="en-US" dirty="0" err="1"/>
              <a:t>paj</a:t>
            </a:r>
            <a:r>
              <a:rPr lang="en-US" dirty="0"/>
              <a:t> HTML </a:t>
            </a:r>
            <a:r>
              <a:rPr lang="en-US" dirty="0" err="1"/>
              <a:t>lan</a:t>
            </a:r>
            <a:endParaRPr dirty="0"/>
          </a:p>
        </p:txBody>
      </p:sp>
      <p:pic>
        <p:nvPicPr>
          <p:cNvPr id="597" name="image24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Rezilta</a:t>
            </a:r>
            <a:r>
              <a:rPr lang="en-US" dirty="0"/>
              <a:t> </a:t>
            </a:r>
            <a:r>
              <a:rPr lang="en-US" dirty="0" err="1"/>
              <a:t>Senp</a:t>
            </a:r>
            <a:r>
              <a:rPr lang="en-US" dirty="0"/>
              <a:t> </a:t>
            </a:r>
            <a:r>
              <a:rPr lang="en-US" dirty="0" err="1"/>
              <a:t>paj</a:t>
            </a:r>
            <a:r>
              <a:rPr lang="en-US" dirty="0"/>
              <a:t> HTML </a:t>
            </a:r>
            <a:r>
              <a:rPr lang="en-US" dirty="0" err="1"/>
              <a:t>lan</a:t>
            </a:r>
            <a:endParaRPr dirty="0"/>
          </a:p>
        </p:txBody>
      </p:sp>
      <p:pic>
        <p:nvPicPr>
          <p:cNvPr id="600" name="image24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601" name="Shape 601"/>
          <p:cNvSpPr/>
          <p:nvPr/>
        </p:nvSpPr>
        <p:spPr>
          <a:xfrm>
            <a:off x="4267200" y="4571999"/>
            <a:ext cx="3551609" cy="830993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/>
              <a:t>Paj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raz</a:t>
            </a:r>
            <a:r>
              <a:rPr lang="en-US" dirty="0"/>
              <a:t>…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Ajoute</a:t>
            </a:r>
            <a:r>
              <a:rPr lang="en-US" dirty="0"/>
              <a:t> </a:t>
            </a:r>
            <a:r>
              <a:rPr lang="en-US" dirty="0" err="1"/>
              <a:t>kèk</a:t>
            </a:r>
            <a:r>
              <a:rPr lang="en-US" dirty="0"/>
              <a:t> </a:t>
            </a:r>
            <a:r>
              <a:rPr lang="en-US" dirty="0" err="1"/>
              <a:t>css</a:t>
            </a:r>
            <a:endParaRPr dirty="0"/>
          </a:p>
        </p:txBody>
      </p:sp>
      <p:pic>
        <p:nvPicPr>
          <p:cNvPr id="604" name="image25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image26.png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3" cy="4953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Rezilta</a:t>
            </a:r>
            <a:r>
              <a:rPr lang="en-US" dirty="0"/>
              <a:t> CSS</a:t>
            </a:r>
            <a:endParaRPr dirty="0"/>
          </a:p>
        </p:txBody>
      </p:sp>
      <p:pic>
        <p:nvPicPr>
          <p:cNvPr id="608" name="image2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rPr dirty="0"/>
              <a:t>HTML</a:t>
            </a:r>
            <a:r>
              <a:rPr lang="en-US" dirty="0"/>
              <a:t>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rPr dirty="0"/>
              <a:t>CSS </a:t>
            </a:r>
            <a:r>
              <a:rPr lang="en-US" dirty="0" err="1"/>
              <a:t>Sentaks</a:t>
            </a:r>
            <a:endParaRPr dirty="0"/>
          </a:p>
        </p:txBody>
      </p:sp>
      <p:sp>
        <p:nvSpPr>
          <p:cNvPr id="611" name="Shape 611"/>
          <p:cNvSpPr/>
          <p:nvPr/>
        </p:nvSpPr>
        <p:spPr>
          <a:xfrm>
            <a:off x="457200" y="828113"/>
            <a:ext cx="8153400" cy="243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CSS</a:t>
            </a:r>
            <a:r>
              <a:rPr lang="en-US" dirty="0"/>
              <a:t> </a:t>
            </a:r>
            <a:r>
              <a:rPr lang="en-US" dirty="0" err="1"/>
              <a:t>fonksyone</a:t>
            </a:r>
            <a:r>
              <a:rPr lang="en-US" dirty="0"/>
              <a:t> se </a:t>
            </a:r>
            <a:r>
              <a:rPr lang="en-US" dirty="0" err="1"/>
              <a:t>lè’w</a:t>
            </a:r>
            <a:r>
              <a:rPr lang="en-US" dirty="0"/>
              <a:t> </a:t>
            </a:r>
            <a:r>
              <a:rPr lang="en-US" sz="2000" dirty="0" err="1">
                <a:sym typeface="Arial"/>
              </a:rPr>
              <a:t>akroche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css</a:t>
            </a:r>
            <a:r>
              <a:rPr lang="en-US" sz="2000" dirty="0">
                <a:sym typeface="Arial"/>
              </a:rPr>
              <a:t> </a:t>
            </a:r>
            <a:r>
              <a:rPr lang="en-US" sz="2000" b="1" dirty="0">
                <a:sym typeface="Arial"/>
              </a:rPr>
              <a:t>selector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anndan</a:t>
            </a:r>
            <a:r>
              <a:rPr lang="en-US" sz="2000" dirty="0">
                <a:sym typeface="Arial"/>
              </a:rPr>
              <a:t> HTML an </a:t>
            </a:r>
            <a:r>
              <a:rPr lang="en-US" sz="2000" dirty="0" err="1">
                <a:sym typeface="Arial"/>
              </a:rPr>
              <a:t>itilizan</a:t>
            </a:r>
            <a:r>
              <a:rPr lang="en-US" sz="2000" dirty="0">
                <a:sym typeface="Arial"/>
              </a:rPr>
              <a:t> </a:t>
            </a:r>
            <a:r>
              <a:rPr lang="en-US" sz="2000" b="1" dirty="0">
                <a:sym typeface="Arial"/>
              </a:rPr>
              <a:t>class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oswa</a:t>
            </a:r>
            <a:r>
              <a:rPr lang="en-US" sz="2000" dirty="0">
                <a:sym typeface="Arial"/>
              </a:rPr>
              <a:t> </a:t>
            </a:r>
            <a:r>
              <a:rPr lang="en-US" sz="2000" b="1" dirty="0">
                <a:sym typeface="Arial"/>
              </a:rPr>
              <a:t>ID</a:t>
            </a:r>
            <a:r>
              <a:rPr b="1" dirty="0"/>
              <a:t>.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Lè’w</a:t>
            </a:r>
            <a:r>
              <a:rPr lang="en-US" dirty="0"/>
              <a:t> </a:t>
            </a:r>
            <a:r>
              <a:rPr lang="en-US" dirty="0" err="1"/>
              <a:t>finn</a:t>
            </a:r>
            <a:r>
              <a:rPr lang="en-US" dirty="0"/>
              <a:t> </a:t>
            </a:r>
            <a:r>
              <a:rPr lang="en-US" dirty="0" err="1"/>
              <a:t>akwoche</a:t>
            </a:r>
            <a:r>
              <a:rPr lang="en-US" dirty="0"/>
              <a:t> selector </a:t>
            </a:r>
            <a:r>
              <a:rPr lang="en-US" dirty="0" err="1"/>
              <a:t>yo</a:t>
            </a:r>
            <a:r>
              <a:rPr dirty="0"/>
              <a:t>,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aplike</a:t>
            </a:r>
            <a:r>
              <a:rPr lang="en-US" dirty="0"/>
              <a:t> </a:t>
            </a:r>
            <a:r>
              <a:rPr lang="en-US" b="1" dirty="0"/>
              <a:t>style</a:t>
            </a:r>
            <a:r>
              <a:rPr lang="en-US" dirty="0"/>
              <a:t> nan </a:t>
            </a:r>
            <a:r>
              <a:rPr lang="en-US" dirty="0" err="1"/>
              <a:t>eleman</a:t>
            </a:r>
            <a:r>
              <a:rPr lang="en-US" dirty="0"/>
              <a:t> HTML </a:t>
            </a:r>
            <a:r>
              <a:rPr lang="en-US" dirty="0" err="1"/>
              <a:t>yo</a:t>
            </a:r>
            <a:r>
              <a:rPr lang="en-US" dirty="0"/>
              <a:t> an </a:t>
            </a:r>
            <a:r>
              <a:rPr lang="en-US" dirty="0" err="1"/>
              <a:t>itilizan</a:t>
            </a:r>
            <a:r>
              <a:rPr lang="en-US" dirty="0"/>
              <a:t> </a:t>
            </a:r>
            <a:r>
              <a:rPr dirty="0"/>
              <a:t>CSS.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</p:txBody>
      </p:sp>
      <p:pic>
        <p:nvPicPr>
          <p:cNvPr id="612" name="image28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052" y="2871475"/>
            <a:ext cx="8409696" cy="2883327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Kle</a:t>
            </a:r>
            <a:r>
              <a:rPr lang="en-US" dirty="0"/>
              <a:t> </a:t>
            </a:r>
            <a:r>
              <a:rPr lang="en-US" dirty="0" err="1"/>
              <a:t>kèk</a:t>
            </a:r>
            <a:r>
              <a:rPr dirty="0"/>
              <a:t> CSS </a:t>
            </a:r>
            <a:r>
              <a:rPr lang="en-US" dirty="0" err="1"/>
              <a:t>Atribi</a:t>
            </a:r>
            <a:endParaRPr dirty="0"/>
          </a:p>
        </p:txBody>
      </p:sp>
      <p:sp>
        <p:nvSpPr>
          <p:cNvPr id="618" name="Shape 618"/>
          <p:cNvSpPr/>
          <p:nvPr/>
        </p:nvSpPr>
        <p:spPr>
          <a:xfrm>
            <a:off x="457200" y="783751"/>
            <a:ext cx="8153400" cy="450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Font / Color:</a:t>
            </a:r>
            <a:endParaRPr sz="1700" dirty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color</a:t>
            </a:r>
            <a:r>
              <a:rPr b="0" dirty="0"/>
              <a:t>: </a:t>
            </a:r>
            <a:r>
              <a:rPr lang="en-US" dirty="0"/>
              <a:t>C</a:t>
            </a:r>
            <a:r>
              <a:rPr lang="en-US" b="0" dirty="0"/>
              <a:t>hange </a:t>
            </a:r>
            <a:r>
              <a:rPr lang="en-US" b="0" dirty="0" err="1"/>
              <a:t>koulè</a:t>
            </a:r>
            <a:r>
              <a:rPr lang="en-US" b="0" dirty="0"/>
              <a:t> yon text </a:t>
            </a:r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font-size</a:t>
            </a:r>
            <a:r>
              <a:rPr b="0" dirty="0"/>
              <a:t>: </a:t>
            </a:r>
            <a:r>
              <a:rPr lang="en-US" b="0" dirty="0" err="1"/>
              <a:t>Chanje</a:t>
            </a:r>
            <a:r>
              <a:rPr lang="en-US" b="0" dirty="0"/>
              <a:t> </a:t>
            </a:r>
            <a:r>
              <a:rPr lang="en-US" b="0" dirty="0" err="1"/>
              <a:t>gwosè</a:t>
            </a:r>
            <a:r>
              <a:rPr lang="en-US" b="0" dirty="0"/>
              <a:t> text </a:t>
            </a:r>
            <a:r>
              <a:rPr lang="en-US" b="0" dirty="0" err="1"/>
              <a:t>lan</a:t>
            </a:r>
            <a:r>
              <a:rPr b="0" dirty="0"/>
              <a:t>.</a:t>
            </a:r>
            <a:endParaRPr sz="1700" dirty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font-style</a:t>
            </a:r>
            <a:r>
              <a:rPr b="0" dirty="0"/>
              <a:t>: </a:t>
            </a:r>
            <a:r>
              <a:rPr lang="en-US" b="0" dirty="0" err="1"/>
              <a:t>Fèl</a:t>
            </a:r>
            <a:r>
              <a:rPr lang="en-US" b="0" dirty="0"/>
              <a:t> </a:t>
            </a:r>
            <a:r>
              <a:rPr lang="en-US" b="0" dirty="0" err="1"/>
              <a:t>italik</a:t>
            </a:r>
            <a:r>
              <a:rPr b="0" dirty="0"/>
              <a:t>.</a:t>
            </a:r>
            <a:endParaRPr sz="1700" dirty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font-weight</a:t>
            </a:r>
            <a:r>
              <a:rPr b="0" dirty="0"/>
              <a:t>: </a:t>
            </a:r>
            <a:r>
              <a:rPr lang="en-US" b="0" dirty="0" err="1"/>
              <a:t>Fèl</a:t>
            </a:r>
            <a:r>
              <a:rPr lang="en-US" b="0" dirty="0"/>
              <a:t> </a:t>
            </a:r>
            <a:r>
              <a:rPr lang="en-US" b="0" dirty="0" err="1"/>
              <a:t>fonse</a:t>
            </a:r>
            <a:endParaRPr sz="1700" dirty="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 dirty="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rPr lang="en-US" sz="1500" b="1" u="sng" dirty="0" err="1">
                <a:sym typeface="Arial"/>
              </a:rPr>
              <a:t>aliyman</a:t>
            </a:r>
            <a:r>
              <a:rPr dirty="0"/>
              <a:t> / </a:t>
            </a:r>
            <a:r>
              <a:rPr lang="en-US" dirty="0" err="1"/>
              <a:t>Espas</a:t>
            </a:r>
            <a:r>
              <a:rPr dirty="0"/>
              <a:t>:</a:t>
            </a:r>
            <a:endParaRPr sz="1700" dirty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padding (top/right/bottom/left): </a:t>
            </a:r>
            <a:r>
              <a:rPr lang="en-US" b="0" dirty="0" err="1"/>
              <a:t>Ajoute</a:t>
            </a:r>
            <a:r>
              <a:rPr lang="en-US" b="0" dirty="0"/>
              <a:t> </a:t>
            </a:r>
            <a:r>
              <a:rPr lang="en-US" b="0" dirty="0" err="1"/>
              <a:t>espas</a:t>
            </a:r>
            <a:r>
              <a:rPr lang="en-US" b="0" dirty="0"/>
              <a:t> </a:t>
            </a:r>
            <a:r>
              <a:rPr lang="en-US" b="0" dirty="0" err="1"/>
              <a:t>antre</a:t>
            </a:r>
            <a:r>
              <a:rPr lang="en-US" b="0" dirty="0"/>
              <a:t> </a:t>
            </a:r>
            <a:r>
              <a:rPr lang="en-US" b="0" dirty="0" err="1"/>
              <a:t>eleman</a:t>
            </a:r>
            <a:r>
              <a:rPr lang="en-US" b="0" dirty="0"/>
              <a:t> </a:t>
            </a:r>
            <a:r>
              <a:rPr lang="en-US" b="0" dirty="0" err="1"/>
              <a:t>yo</a:t>
            </a:r>
            <a:endParaRPr sz="1700" dirty="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 dirty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margin (top/right/bottom/left): </a:t>
            </a:r>
            <a:r>
              <a:rPr lang="en-US" b="0" dirty="0" err="1"/>
              <a:t>Ajoute</a:t>
            </a:r>
            <a:r>
              <a:rPr lang="en-US" b="0" dirty="0"/>
              <a:t> </a:t>
            </a:r>
            <a:r>
              <a:rPr lang="en-US" b="0" dirty="0" err="1"/>
              <a:t>espas</a:t>
            </a:r>
            <a:r>
              <a:rPr lang="en-US" b="0" dirty="0"/>
              <a:t> </a:t>
            </a:r>
            <a:r>
              <a:rPr lang="en-US" b="0" dirty="0" err="1"/>
              <a:t>antre</a:t>
            </a:r>
            <a:r>
              <a:rPr lang="en-US" b="0" dirty="0"/>
              <a:t> </a:t>
            </a:r>
            <a:r>
              <a:rPr lang="en-US" b="0" dirty="0" err="1"/>
              <a:t>eleman</a:t>
            </a:r>
            <a:r>
              <a:rPr lang="en-US" b="0" dirty="0"/>
              <a:t> </a:t>
            </a:r>
            <a:r>
              <a:rPr lang="en-US" b="0" dirty="0" err="1"/>
              <a:t>yo</a:t>
            </a:r>
            <a:r>
              <a:rPr lang="en-US" b="0" dirty="0"/>
              <a:t> </a:t>
            </a:r>
            <a:r>
              <a:rPr lang="en-US" b="0" dirty="0" err="1"/>
              <a:t>avek</a:t>
            </a:r>
            <a:r>
              <a:rPr lang="en-US" b="0" dirty="0"/>
              <a:t> tout </a:t>
            </a:r>
            <a:r>
              <a:rPr lang="en-US" b="0" dirty="0" err="1"/>
              <a:t>sa</a:t>
            </a:r>
            <a:r>
              <a:rPr lang="en-US" b="0" dirty="0"/>
              <a:t> </a:t>
            </a:r>
            <a:r>
              <a:rPr lang="en-US" b="0" dirty="0" err="1"/>
              <a:t>ki</a:t>
            </a:r>
            <a:r>
              <a:rPr lang="en-US" b="0" dirty="0"/>
              <a:t> </a:t>
            </a:r>
            <a:r>
              <a:rPr lang="en-US" b="0" dirty="0" err="1"/>
              <a:t>antoure</a:t>
            </a:r>
            <a:r>
              <a:rPr lang="en-US" b="0" dirty="0"/>
              <a:t> </a:t>
            </a:r>
            <a:r>
              <a:rPr lang="en-US" b="0" dirty="0" err="1"/>
              <a:t>yo</a:t>
            </a:r>
            <a:r>
              <a:rPr lang="en-US" b="0" dirty="0"/>
              <a:t>.</a:t>
            </a:r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 dirty="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Background: </a:t>
            </a:r>
            <a:endParaRPr sz="1700" dirty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background-color: </a:t>
            </a:r>
            <a:r>
              <a:rPr lang="en-US" b="0" dirty="0" err="1"/>
              <a:t>Chanje</a:t>
            </a:r>
            <a:r>
              <a:rPr lang="en-US" b="0" dirty="0"/>
              <a:t> </a:t>
            </a:r>
            <a:r>
              <a:rPr lang="en-US" b="0" dirty="0" err="1"/>
              <a:t>koulè</a:t>
            </a:r>
            <a:r>
              <a:rPr lang="en-US" b="0" dirty="0"/>
              <a:t> background </a:t>
            </a:r>
            <a:r>
              <a:rPr lang="en-US" b="0" dirty="0" err="1"/>
              <a:t>lan</a:t>
            </a:r>
            <a:r>
              <a:rPr lang="en-US" b="0" dirty="0"/>
              <a:t>.</a:t>
            </a:r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background-image: </a:t>
            </a:r>
            <a:r>
              <a:rPr lang="en-US" b="0" dirty="0" err="1"/>
              <a:t>Chanje</a:t>
            </a:r>
            <a:r>
              <a:rPr lang="en-US" b="0" dirty="0"/>
              <a:t> </a:t>
            </a:r>
            <a:r>
              <a:rPr lang="en-US" b="0" dirty="0" err="1"/>
              <a:t>imaj</a:t>
            </a:r>
            <a:r>
              <a:rPr lang="en-US" b="0" dirty="0"/>
              <a:t> background </a:t>
            </a:r>
            <a:r>
              <a:rPr lang="en-US" b="0" dirty="0" err="1"/>
              <a:t>lan</a:t>
            </a:r>
            <a:r>
              <a:rPr lang="en-US" b="0" dirty="0"/>
              <a:t>.</a:t>
            </a:r>
            <a:endParaRPr sz="1700" dirty="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Pwisans</a:t>
            </a:r>
            <a:r>
              <a:rPr lang="en-US" dirty="0"/>
              <a:t> HTML5/CSS3</a:t>
            </a:r>
            <a:endParaRPr dirty="0"/>
          </a:p>
        </p:txBody>
      </p:sp>
      <p:sp>
        <p:nvSpPr>
          <p:cNvPr id="621" name="Shape 621"/>
          <p:cNvSpPr/>
          <p:nvPr/>
        </p:nvSpPr>
        <p:spPr>
          <a:xfrm>
            <a:off x="443344" y="1981200"/>
            <a:ext cx="8229601" cy="96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Kwèl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pa,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kapab</a:t>
            </a:r>
            <a:r>
              <a:rPr lang="en-US" dirty="0"/>
              <a:t> </a:t>
            </a:r>
            <a:r>
              <a:rPr lang="en-US" dirty="0" err="1"/>
              <a:t>bati</a:t>
            </a:r>
            <a:r>
              <a:rPr lang="en-US" dirty="0"/>
              <a:t> yon </a:t>
            </a:r>
            <a:r>
              <a:rPr lang="en-US" dirty="0" err="1"/>
              <a:t>bèl</a:t>
            </a:r>
            <a:r>
              <a:rPr lang="en-US" dirty="0"/>
              <a:t> sit </a:t>
            </a:r>
            <a:r>
              <a:rPr lang="en-US" dirty="0" err="1"/>
              <a:t>avèk</a:t>
            </a:r>
            <a:r>
              <a:rPr lang="en-US" dirty="0"/>
              <a:t> HTML5/CSS3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rPr dirty="0"/>
              <a:t>DEMO</a:t>
            </a:r>
          </a:p>
        </p:txBody>
      </p:sp>
      <p:sp>
        <p:nvSpPr>
          <p:cNvPr id="624" name="Shape 624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Pwofesè</a:t>
            </a:r>
            <a:r>
              <a:rPr dirty="0"/>
              <a:t>: Demo </a:t>
            </a:r>
            <a:endParaRPr sz="3300" dirty="0">
              <a:latin typeface="Calibri Light"/>
              <a:ea typeface="Calibri Light"/>
              <a:cs typeface="Calibri Light"/>
              <a:sym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rPr dirty="0"/>
              <a:t>&gt; </a:t>
            </a:r>
            <a:r>
              <a:rPr lang="en-US" dirty="0" err="1"/>
              <a:t>Tou</a:t>
            </a:r>
            <a:r>
              <a:rPr lang="en-US" dirty="0"/>
              <a:t> </a:t>
            </a:r>
            <a:r>
              <a:rPr lang="en-US" dirty="0" err="1"/>
              <a:t>pa’w</a:t>
            </a:r>
            <a:r>
              <a:rPr dirty="0"/>
              <a:t>!</a:t>
            </a:r>
          </a:p>
        </p:txBody>
      </p:sp>
      <p:sp>
        <p:nvSpPr>
          <p:cNvPr id="627" name="Shape 62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04800" y="914399"/>
            <a:ext cx="8686800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1" dirty="0" err="1">
                <a:sym typeface="Arial"/>
              </a:rPr>
              <a:t>Egzèsis</a:t>
            </a:r>
            <a:endParaRPr dirty="0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Nan </a:t>
            </a:r>
            <a:r>
              <a:rPr lang="en-US" dirty="0" err="1"/>
              <a:t>aktivite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. </a:t>
            </a:r>
            <a:r>
              <a:rPr lang="en-US" dirty="0" err="1"/>
              <a:t>Wap</a:t>
            </a:r>
            <a:r>
              <a:rPr lang="en-US" dirty="0"/>
              <a:t> </a:t>
            </a:r>
            <a:r>
              <a:rPr lang="en-US" dirty="0" err="1"/>
              <a:t>pran</a:t>
            </a:r>
            <a:r>
              <a:rPr lang="en-US" dirty="0"/>
              <a:t> </a:t>
            </a:r>
            <a:r>
              <a:rPr lang="en-US" dirty="0" err="1"/>
              <a:t>premye</a:t>
            </a:r>
            <a:r>
              <a:rPr lang="en-US" dirty="0"/>
              <a:t> </a:t>
            </a:r>
            <a:r>
              <a:rPr lang="en-US" dirty="0" err="1"/>
              <a:t>aktivite</a:t>
            </a:r>
            <a:r>
              <a:rPr lang="en-US" dirty="0"/>
              <a:t> an, </a:t>
            </a:r>
            <a:r>
              <a:rPr lang="en-US" dirty="0" err="1"/>
              <a:t>wap</a:t>
            </a:r>
            <a:r>
              <a:rPr lang="en-US" dirty="0"/>
              <a:t> </a:t>
            </a:r>
            <a:r>
              <a:rPr lang="en-US" dirty="0" err="1"/>
              <a:t>itilize</a:t>
            </a:r>
            <a:r>
              <a:rPr lang="en-US" dirty="0"/>
              <a:t> </a:t>
            </a:r>
            <a:r>
              <a:rPr lang="en-US" dirty="0" err="1"/>
              <a:t>kèk</a:t>
            </a:r>
            <a:r>
              <a:rPr lang="en-US" dirty="0"/>
              <a:t> CSS </a:t>
            </a:r>
            <a:r>
              <a:rPr lang="en-US" dirty="0" err="1"/>
              <a:t>pou’w</a:t>
            </a:r>
            <a:r>
              <a:rPr lang="en-US" dirty="0"/>
              <a:t> </a:t>
            </a:r>
            <a:r>
              <a:rPr lang="en-US" dirty="0" err="1"/>
              <a:t>akonpli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nan </a:t>
            </a:r>
            <a:r>
              <a:rPr lang="en-US" dirty="0" err="1"/>
              <a:t>imaj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629" name="Shape 629"/>
          <p:cNvSpPr/>
          <p:nvPr/>
        </p:nvSpPr>
        <p:spPr>
          <a:xfrm>
            <a:off x="2590800" y="124823"/>
            <a:ext cx="640080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Tan: </a:t>
            </a:r>
            <a:r>
              <a:rPr lang="en-US" b="0" dirty="0"/>
              <a:t>2</a:t>
            </a:r>
            <a:r>
              <a:rPr b="0" dirty="0"/>
              <a:t>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rPr dirty="0"/>
              <a:t>&gt; </a:t>
            </a:r>
            <a:r>
              <a:rPr lang="en-US" dirty="0" err="1"/>
              <a:t>Tou</a:t>
            </a:r>
            <a:r>
              <a:rPr lang="en-US" dirty="0"/>
              <a:t> </a:t>
            </a:r>
            <a:r>
              <a:rPr lang="en-US" dirty="0" err="1"/>
              <a:t>pa’w</a:t>
            </a:r>
            <a:r>
              <a:rPr dirty="0"/>
              <a:t>!</a:t>
            </a:r>
          </a:p>
        </p:txBody>
      </p:sp>
      <p:pic>
        <p:nvPicPr>
          <p:cNvPr id="632" name="image29.png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Kesyon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Sentaks</a:t>
            </a:r>
            <a:r>
              <a:rPr lang="en-US" dirty="0"/>
              <a:t> HTML</a:t>
            </a:r>
            <a:endParaRPr dirty="0"/>
          </a:p>
        </p:txBody>
      </p:sp>
      <p:sp>
        <p:nvSpPr>
          <p:cNvPr id="536" name="Shape 536"/>
          <p:cNvSpPr/>
          <p:nvPr/>
        </p:nvSpPr>
        <p:spPr>
          <a:xfrm>
            <a:off x="897616" y="2974636"/>
            <a:ext cx="1371603" cy="646319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&lt;h1&gt;</a:t>
            </a:r>
          </a:p>
        </p:txBody>
      </p:sp>
      <p:sp>
        <p:nvSpPr>
          <p:cNvPr id="537" name="Shape 537"/>
          <p:cNvSpPr/>
          <p:nvPr/>
        </p:nvSpPr>
        <p:spPr>
          <a:xfrm>
            <a:off x="2269217" y="2971799"/>
            <a:ext cx="5372103" cy="707882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Sa se kay </a:t>
            </a:r>
            <a:r>
              <a:rPr lang="en-US" dirty="0" err="1"/>
              <a:t>Matye</a:t>
            </a:r>
            <a:r>
              <a:rPr lang="en-US" dirty="0"/>
              <a:t> an</a:t>
            </a:r>
            <a:endParaRPr dirty="0"/>
          </a:p>
        </p:txBody>
      </p:sp>
      <p:sp>
        <p:nvSpPr>
          <p:cNvPr id="538" name="Shape 538"/>
          <p:cNvSpPr/>
          <p:nvPr/>
        </p:nvSpPr>
        <p:spPr>
          <a:xfrm>
            <a:off x="6993618" y="2971799"/>
            <a:ext cx="1676402" cy="646320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539" name="Shape 539"/>
          <p:cNvSpPr/>
          <p:nvPr/>
        </p:nvSpPr>
        <p:spPr>
          <a:xfrm>
            <a:off x="716736" y="4497318"/>
            <a:ext cx="141640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/>
              <a:t>Ouvèti</a:t>
            </a:r>
            <a:r>
              <a:rPr dirty="0"/>
              <a:t> Tag</a:t>
            </a:r>
          </a:p>
        </p:txBody>
      </p:sp>
      <p:sp>
        <p:nvSpPr>
          <p:cNvPr id="540" name="Shape 540"/>
          <p:cNvSpPr/>
          <p:nvPr/>
        </p:nvSpPr>
        <p:spPr>
          <a:xfrm>
            <a:off x="7106577" y="4497318"/>
            <a:ext cx="1446867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/>
              <a:t>Fèmen</a:t>
            </a:r>
            <a:r>
              <a:rPr dirty="0"/>
              <a:t> Tag</a:t>
            </a:r>
          </a:p>
        </p:txBody>
      </p:sp>
      <p:sp>
        <p:nvSpPr>
          <p:cNvPr id="541" name="Shape 541"/>
          <p:cNvSpPr/>
          <p:nvPr/>
        </p:nvSpPr>
        <p:spPr>
          <a:xfrm>
            <a:off x="4148832" y="1420478"/>
            <a:ext cx="975584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/>
              <a:t>Kontni</a:t>
            </a:r>
            <a:r>
              <a:rPr dirty="0"/>
              <a:t> </a:t>
            </a:r>
          </a:p>
        </p:txBody>
      </p:sp>
      <p:cxnSp>
        <p:nvCxnSpPr>
          <p:cNvPr id="542" name="Connector 542"/>
          <p:cNvCxnSpPr>
            <a:stCxn id="539" idx="0"/>
            <a:endCxn id="536" idx="0"/>
          </p:cNvCxnSpPr>
          <p:nvPr/>
        </p:nvCxnSpPr>
        <p:spPr>
          <a:xfrm flipV="1">
            <a:off x="1424941" y="2974636"/>
            <a:ext cx="158477" cy="1522682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543" name="Shape 543"/>
          <p:cNvSpPr/>
          <p:nvPr/>
        </p:nvSpPr>
        <p:spPr>
          <a:xfrm flipV="1">
            <a:off x="7923562" y="3682522"/>
            <a:ext cx="2" cy="814798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761341" y="1982716"/>
            <a:ext cx="2" cy="989084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Sentaks</a:t>
            </a:r>
            <a:r>
              <a:rPr lang="en-US" dirty="0"/>
              <a:t> HTML </a:t>
            </a:r>
            <a:r>
              <a:rPr dirty="0"/>
              <a:t>(</a:t>
            </a:r>
            <a:r>
              <a:rPr lang="en-US" dirty="0" err="1"/>
              <a:t>avèk</a:t>
            </a:r>
            <a:r>
              <a:rPr lang="en-US" dirty="0"/>
              <a:t> </a:t>
            </a:r>
            <a:r>
              <a:rPr lang="en-US" dirty="0" err="1"/>
              <a:t>atribi</a:t>
            </a:r>
            <a:r>
              <a:rPr dirty="0"/>
              <a:t>)</a:t>
            </a:r>
          </a:p>
        </p:txBody>
      </p:sp>
      <p:pic>
        <p:nvPicPr>
          <p:cNvPr id="547" name="image14.png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1" y="1325999"/>
            <a:ext cx="9251752" cy="4682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550" name="image15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Tags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enpòtan</a:t>
            </a:r>
            <a:r>
              <a:rPr lang="en-US" dirty="0"/>
              <a:t> (</a:t>
            </a:r>
            <a:r>
              <a:rPr lang="en-US" dirty="0" err="1"/>
              <a:t>Souvan</a:t>
            </a:r>
            <a:r>
              <a:rPr lang="en-US" dirty="0"/>
              <a:t> </a:t>
            </a:r>
            <a:r>
              <a:rPr lang="en-US" dirty="0" err="1"/>
              <a:t>itilize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553" name="Shape 553"/>
          <p:cNvSpPr/>
          <p:nvPr/>
        </p:nvSpPr>
        <p:spPr>
          <a:xfrm>
            <a:off x="457199" y="783751"/>
            <a:ext cx="8782009" cy="4652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Headings: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&lt;h1&gt; &lt;/h1&gt; </a:t>
            </a:r>
            <a:r>
              <a:rPr b="0" dirty="0"/>
              <a:t>- </a:t>
            </a:r>
            <a:r>
              <a:rPr lang="en-US" b="0" dirty="0"/>
              <a:t>Tit</a:t>
            </a:r>
            <a:r>
              <a:rPr b="0" dirty="0"/>
              <a:t> 1 (</a:t>
            </a:r>
            <a:r>
              <a:rPr lang="en-US" b="0" dirty="0"/>
              <a:t>Tit </a:t>
            </a:r>
            <a:r>
              <a:rPr lang="en-US" dirty="0" err="1"/>
              <a:t>ki</a:t>
            </a:r>
            <a:r>
              <a:rPr lang="en-US" dirty="0"/>
              <a:t> pi </a:t>
            </a:r>
            <a:r>
              <a:rPr lang="en-US" dirty="0" err="1"/>
              <a:t>laj</a:t>
            </a:r>
            <a:r>
              <a:rPr lang="en-US" dirty="0"/>
              <a:t> </a:t>
            </a:r>
            <a:r>
              <a:rPr lang="en-US" dirty="0" err="1"/>
              <a:t>laj</a:t>
            </a:r>
            <a:r>
              <a:rPr b="0" dirty="0"/>
              <a:t>)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&lt;h2&gt; &lt;/h2&gt; </a:t>
            </a:r>
            <a:r>
              <a:rPr b="0" dirty="0"/>
              <a:t>- </a:t>
            </a:r>
            <a:r>
              <a:rPr lang="en-US" b="0" dirty="0"/>
              <a:t>Tit</a:t>
            </a:r>
            <a:r>
              <a:rPr b="0" dirty="0"/>
              <a:t> 2 (</a:t>
            </a:r>
            <a:r>
              <a:rPr lang="en-US" b="0" dirty="0" err="1"/>
              <a:t>Dezyèm</a:t>
            </a:r>
            <a:r>
              <a:rPr lang="en-US" b="0" dirty="0"/>
              <a:t> tit li </a:t>
            </a:r>
            <a:r>
              <a:rPr lang="en-US" b="0" dirty="0" err="1"/>
              <a:t>laj</a:t>
            </a:r>
            <a:r>
              <a:rPr b="0" dirty="0"/>
              <a:t>)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&lt;h3&gt; &lt;/h3&gt; </a:t>
            </a:r>
            <a:r>
              <a:rPr b="0" dirty="0"/>
              <a:t>- </a:t>
            </a:r>
            <a:r>
              <a:rPr lang="en-US" b="0" dirty="0"/>
              <a:t>Tit</a:t>
            </a:r>
            <a:r>
              <a:rPr b="0" dirty="0"/>
              <a:t> 3 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…</a:t>
            </a:r>
            <a:endParaRPr sz="2000" dirty="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 dirty="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Containers: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&lt;html&gt; &lt;/html&gt; </a:t>
            </a:r>
            <a:r>
              <a:rPr b="0" dirty="0"/>
              <a:t>- </a:t>
            </a:r>
            <a:r>
              <a:rPr lang="en-US" b="0" dirty="0" err="1"/>
              <a:t>Vlope</a:t>
            </a:r>
            <a:r>
              <a:rPr lang="en-US" b="0" dirty="0"/>
              <a:t> tout </a:t>
            </a:r>
            <a:r>
              <a:rPr lang="en-US" b="0" dirty="0" err="1"/>
              <a:t>paj</a:t>
            </a:r>
            <a:r>
              <a:rPr lang="en-US" b="0" dirty="0"/>
              <a:t> </a:t>
            </a:r>
            <a:r>
              <a:rPr lang="en-US" b="0" dirty="0" err="1"/>
              <a:t>lan</a:t>
            </a:r>
            <a:r>
              <a:rPr b="0" dirty="0"/>
              <a:t> </a:t>
            </a:r>
            <a:endParaRPr lang="en-US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&lt;head&gt; &lt;/head&gt;</a:t>
            </a:r>
            <a:r>
              <a:rPr lang="en-US" b="0" dirty="0"/>
              <a:t> - </a:t>
            </a:r>
            <a:r>
              <a:rPr lang="en-US" b="0" dirty="0" err="1"/>
              <a:t>Vlope</a:t>
            </a:r>
            <a:r>
              <a:rPr lang="en-US" b="0" dirty="0"/>
              <a:t> </a:t>
            </a:r>
            <a:r>
              <a:rPr lang="en-US" b="0" dirty="0" err="1"/>
              <a:t>tèt</a:t>
            </a:r>
            <a:r>
              <a:rPr lang="en-US" b="0" dirty="0"/>
              <a:t> </a:t>
            </a:r>
            <a:r>
              <a:rPr lang="en-US" b="0" dirty="0" err="1"/>
              <a:t>paj</a:t>
            </a:r>
            <a:r>
              <a:rPr lang="en-US" b="0" dirty="0"/>
              <a:t> </a:t>
            </a:r>
            <a:r>
              <a:rPr lang="en-US" b="0" dirty="0" err="1"/>
              <a:t>lan</a:t>
            </a:r>
            <a:r>
              <a:rPr lang="en-US" b="0" dirty="0"/>
              <a:t> </a:t>
            </a:r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&lt;body&gt; &lt;/body&gt; </a:t>
            </a:r>
            <a:r>
              <a:rPr b="0" dirty="0"/>
              <a:t>- </a:t>
            </a:r>
            <a:r>
              <a:rPr lang="en-US" b="0" dirty="0" err="1"/>
              <a:t>Vlope</a:t>
            </a:r>
            <a:r>
              <a:rPr lang="en-US" b="0" dirty="0"/>
              <a:t> </a:t>
            </a:r>
            <a:r>
              <a:rPr lang="en-US" b="0" dirty="0" err="1"/>
              <a:t>Kontni</a:t>
            </a:r>
            <a:r>
              <a:rPr lang="en-US" b="0" dirty="0"/>
              <a:t> </a:t>
            </a:r>
            <a:r>
              <a:rPr lang="en-US" b="0" dirty="0" err="1"/>
              <a:t>prensipal</a:t>
            </a:r>
            <a:r>
              <a:rPr lang="en-US" b="0" dirty="0"/>
              <a:t> </a:t>
            </a:r>
            <a:r>
              <a:rPr lang="en-US" b="0" dirty="0" err="1"/>
              <a:t>lan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&lt;div&gt; &lt;/div&gt; </a:t>
            </a:r>
            <a:r>
              <a:rPr b="0" dirty="0"/>
              <a:t>- </a:t>
            </a:r>
            <a:r>
              <a:rPr lang="en-US" b="0" dirty="0" err="1"/>
              <a:t>Kontni</a:t>
            </a:r>
            <a:r>
              <a:rPr lang="en-US" b="0" dirty="0"/>
              <a:t> </a:t>
            </a:r>
            <a:r>
              <a:rPr lang="en-US" b="0" dirty="0" err="1"/>
              <a:t>lojik</a:t>
            </a:r>
            <a:r>
              <a:rPr lang="en-US" b="0" dirty="0"/>
              <a:t> </a:t>
            </a:r>
            <a:r>
              <a:rPr lang="en-US" b="0" dirty="0" err="1"/>
              <a:t>yo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&lt;p&gt; &lt;/p&gt; </a:t>
            </a:r>
            <a:r>
              <a:rPr b="0" dirty="0"/>
              <a:t>- </a:t>
            </a:r>
            <a:r>
              <a:rPr lang="en-US" b="0" dirty="0" err="1"/>
              <a:t>Vlope</a:t>
            </a:r>
            <a:r>
              <a:rPr lang="en-US" b="0" dirty="0"/>
              <a:t> paragraph </a:t>
            </a:r>
            <a:r>
              <a:rPr lang="en-US" b="0" dirty="0" err="1"/>
              <a:t>endividyèl</a:t>
            </a:r>
            <a:endParaRPr lang="en-US" b="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2000" dirty="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Lòt</a:t>
            </a:r>
            <a:r>
              <a:rPr dirty="0"/>
              <a:t>: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&lt;strong&gt; </a:t>
            </a:r>
            <a:r>
              <a:rPr b="0" dirty="0"/>
              <a:t>(</a:t>
            </a:r>
            <a:r>
              <a:rPr lang="en-US" b="0" dirty="0" err="1"/>
              <a:t>fonse</a:t>
            </a:r>
            <a:r>
              <a:rPr b="0" dirty="0"/>
              <a:t>), </a:t>
            </a:r>
            <a:r>
              <a:rPr dirty="0"/>
              <a:t>&lt;</a:t>
            </a:r>
            <a:r>
              <a:rPr dirty="0" err="1"/>
              <a:t>em</a:t>
            </a:r>
            <a:r>
              <a:rPr dirty="0"/>
              <a:t>&gt; </a:t>
            </a:r>
            <a:r>
              <a:rPr b="0" dirty="0"/>
              <a:t>(</a:t>
            </a:r>
            <a:r>
              <a:rPr lang="en-US" b="0" dirty="0" err="1"/>
              <a:t>anfaz</a:t>
            </a:r>
            <a:r>
              <a:rPr b="0" dirty="0"/>
              <a:t>)</a:t>
            </a:r>
            <a:endParaRPr sz="22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</a:t>
            </a:r>
            <a:r>
              <a:rPr dirty="0" err="1"/>
              <a:t>img</a:t>
            </a:r>
            <a:r>
              <a:rPr dirty="0"/>
              <a:t>&gt; </a:t>
            </a:r>
            <a:r>
              <a:rPr b="0" dirty="0"/>
              <a:t>(</a:t>
            </a:r>
            <a:r>
              <a:rPr lang="en-US" b="0" dirty="0" err="1"/>
              <a:t>imaj</a:t>
            </a:r>
            <a:r>
              <a:rPr b="0" dirty="0"/>
              <a:t>)</a:t>
            </a:r>
            <a:r>
              <a:rPr dirty="0"/>
              <a:t>, &lt;a </a:t>
            </a:r>
            <a:r>
              <a:rPr dirty="0" err="1"/>
              <a:t>href</a:t>
            </a:r>
            <a:r>
              <a:rPr dirty="0"/>
              <a:t>&gt; </a:t>
            </a:r>
            <a:r>
              <a:rPr b="0" dirty="0"/>
              <a:t>(</a:t>
            </a:r>
            <a:r>
              <a:rPr lang="en-US" b="0" dirty="0" err="1"/>
              <a:t>lyen</a:t>
            </a:r>
            <a:r>
              <a:rPr b="0" dirty="0"/>
              <a:t>)</a:t>
            </a:r>
            <a:r>
              <a:rPr dirty="0"/>
              <a:t>, &lt;li&gt; </a:t>
            </a:r>
            <a:r>
              <a:rPr b="0" dirty="0"/>
              <a:t>(</a:t>
            </a:r>
            <a:r>
              <a:rPr lang="en-US" b="0" dirty="0" err="1"/>
              <a:t>lis</a:t>
            </a:r>
            <a:r>
              <a:rPr lang="en-US" b="0" dirty="0"/>
              <a:t> </a:t>
            </a:r>
            <a:r>
              <a:rPr lang="en-US" b="0" dirty="0" err="1"/>
              <a:t>atik</a:t>
            </a:r>
            <a:r>
              <a:rPr lang="en-US" b="0" dirty="0"/>
              <a:t> </a:t>
            </a:r>
            <a:r>
              <a:rPr lang="en-US" b="0" dirty="0" err="1"/>
              <a:t>yo</a:t>
            </a:r>
            <a:r>
              <a:rPr b="0" dirty="0"/>
              <a:t>)</a:t>
            </a:r>
            <a:r>
              <a:rPr dirty="0"/>
              <a:t> , &lt;title&gt;</a:t>
            </a:r>
            <a:r>
              <a:rPr b="0" dirty="0"/>
              <a:t> (</a:t>
            </a:r>
            <a:r>
              <a:rPr lang="en-US" b="0" dirty="0"/>
              <a:t>tit</a:t>
            </a:r>
            <a:r>
              <a:rPr b="0" dirty="0"/>
              <a:t>), </a:t>
            </a:r>
            <a:br>
              <a:rPr b="0" dirty="0"/>
            </a:br>
            <a:r>
              <a:rPr dirty="0"/>
              <a:t>&lt;</a:t>
            </a:r>
            <a:r>
              <a:rPr dirty="0" err="1"/>
              <a:t>br</a:t>
            </a:r>
            <a:r>
              <a:rPr dirty="0"/>
              <a:t>&gt;</a:t>
            </a:r>
            <a:r>
              <a:rPr b="0" dirty="0"/>
              <a:t> (</a:t>
            </a:r>
            <a:r>
              <a:rPr lang="en-US" b="0" dirty="0" err="1"/>
              <a:t>liy</a:t>
            </a:r>
            <a:r>
              <a:rPr lang="en-US" b="0" dirty="0"/>
              <a:t> </a:t>
            </a:r>
            <a:r>
              <a:rPr lang="en-US" b="0" dirty="0" err="1"/>
              <a:t>kraze</a:t>
            </a:r>
            <a:r>
              <a:rPr b="0" dirty="0"/>
              <a:t>), </a:t>
            </a:r>
            <a:r>
              <a:rPr dirty="0"/>
              <a:t>&lt;table&gt; </a:t>
            </a:r>
            <a:r>
              <a:rPr b="0" dirty="0"/>
              <a:t>(</a:t>
            </a:r>
            <a:r>
              <a:rPr lang="en-US" b="0" dirty="0"/>
              <a:t>tab</a:t>
            </a:r>
            <a:r>
              <a:rPr b="0" dirty="0"/>
              <a:t>), </a:t>
            </a:r>
            <a:r>
              <a:rPr dirty="0"/>
              <a:t>&lt;!-- --&gt;</a:t>
            </a:r>
            <a:r>
              <a:rPr b="0" dirty="0"/>
              <a:t> (</a:t>
            </a:r>
            <a:r>
              <a:rPr lang="en-US" b="0" dirty="0" err="1"/>
              <a:t>komantè</a:t>
            </a:r>
            <a:r>
              <a:rPr b="0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Tags </a:t>
            </a:r>
            <a:r>
              <a:rPr lang="en-US" dirty="0" err="1"/>
              <a:t>ki</a:t>
            </a:r>
            <a:r>
              <a:rPr lang="en-US" dirty="0"/>
              <a:t> pa two </a:t>
            </a:r>
            <a:r>
              <a:rPr lang="en-US" dirty="0" err="1"/>
              <a:t>popilè</a:t>
            </a:r>
            <a:endParaRPr dirty="0"/>
          </a:p>
        </p:txBody>
      </p:sp>
      <p:sp>
        <p:nvSpPr>
          <p:cNvPr id="556" name="Shape 556"/>
          <p:cNvSpPr/>
          <p:nvPr/>
        </p:nvSpPr>
        <p:spPr>
          <a:xfrm>
            <a:off x="457199" y="783751"/>
            <a:ext cx="8782009" cy="43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fontScale="92500"/>
          </a:bodyPr>
          <a:lstStyle/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kapab</a:t>
            </a:r>
            <a:r>
              <a:rPr lang="en-US" dirty="0"/>
              <a:t> </a:t>
            </a:r>
            <a:r>
              <a:rPr lang="en-US" dirty="0" err="1"/>
              <a:t>jwenn</a:t>
            </a:r>
            <a:r>
              <a:rPr lang="en-US" dirty="0"/>
              <a:t> tout tags HTML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sou</a:t>
            </a:r>
            <a:r>
              <a:rPr lang="en-US" dirty="0"/>
              <a:t> sit </a:t>
            </a:r>
            <a:r>
              <a:rPr lang="en-US" dirty="0" err="1"/>
              <a:t>sa</a:t>
            </a:r>
            <a:r>
              <a:rPr lang="en-US" dirty="0"/>
              <a:t>. </a:t>
            </a:r>
            <a:r>
              <a:rPr b="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endParaRPr b="0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Pa </a:t>
            </a:r>
            <a:r>
              <a:rPr lang="en-US" dirty="0" err="1"/>
              <a:t>eseye</a:t>
            </a:r>
            <a:r>
              <a:rPr lang="en-US" dirty="0"/>
              <a:t> memorize </a:t>
            </a:r>
            <a:r>
              <a:rPr lang="en-US" dirty="0" err="1"/>
              <a:t>yo</a:t>
            </a:r>
            <a:r>
              <a:rPr lang="en-US" dirty="0"/>
              <a:t>. </a:t>
            </a:r>
            <a:r>
              <a:rPr lang="en-US" dirty="0" err="1"/>
              <a:t>Senpleman</a:t>
            </a:r>
            <a:r>
              <a:rPr lang="en-US" dirty="0"/>
              <a:t> </a:t>
            </a:r>
            <a:r>
              <a:rPr lang="en-US" dirty="0" err="1"/>
              <a:t>refere</a:t>
            </a:r>
            <a:r>
              <a:rPr lang="en-US" dirty="0"/>
              <a:t> </a:t>
            </a:r>
            <a:r>
              <a:rPr lang="en-US" dirty="0" err="1"/>
              <a:t>avèk</a:t>
            </a:r>
            <a:r>
              <a:rPr lang="en-US" dirty="0"/>
              <a:t>  </a:t>
            </a:r>
            <a:r>
              <a:rPr lang="en-US" dirty="0" err="1"/>
              <a:t>yo</a:t>
            </a:r>
            <a:r>
              <a:rPr lang="en-US" dirty="0"/>
              <a:t> nan </a:t>
            </a:r>
            <a:r>
              <a:rPr lang="en-US" dirty="0" err="1"/>
              <a:t>dokiman</a:t>
            </a:r>
            <a:r>
              <a:rPr lang="en-US" dirty="0"/>
              <a:t> an </a:t>
            </a:r>
            <a:r>
              <a:rPr lang="en-US" dirty="0" err="1"/>
              <a:t>lè’w</a:t>
            </a:r>
            <a:r>
              <a:rPr lang="en-US" dirty="0"/>
              <a:t> </a:t>
            </a:r>
            <a:r>
              <a:rPr lang="en-US" dirty="0" err="1"/>
              <a:t>bezwen</a:t>
            </a:r>
            <a:r>
              <a:rPr lang="en-US" dirty="0"/>
              <a:t>.</a:t>
            </a:r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endParaRPr sz="2300" dirty="0"/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Lòt</a:t>
            </a:r>
            <a:r>
              <a:rPr dirty="0"/>
              <a:t> tags:</a:t>
            </a:r>
            <a:endParaRPr sz="2300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&lt;video&gt; </a:t>
            </a:r>
            <a:r>
              <a:rPr lang="en-US" dirty="0" err="1"/>
              <a:t>Pou</a:t>
            </a:r>
            <a:r>
              <a:rPr dirty="0"/>
              <a:t> Videos</a:t>
            </a:r>
            <a:endParaRPr sz="2000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&lt;audio&gt; </a:t>
            </a:r>
            <a:r>
              <a:rPr lang="en-US" dirty="0" err="1"/>
              <a:t>Pou</a:t>
            </a:r>
            <a:r>
              <a:rPr lang="en-US" dirty="0"/>
              <a:t> </a:t>
            </a:r>
            <a:r>
              <a:rPr lang="en-US" dirty="0" err="1"/>
              <a:t>fichye</a:t>
            </a:r>
            <a:r>
              <a:rPr dirty="0"/>
              <a:t> Audio</a:t>
            </a:r>
            <a:endParaRPr sz="2000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&lt;embed&gt; for </a:t>
            </a:r>
            <a:r>
              <a:rPr lang="en-US" dirty="0" err="1"/>
              <a:t>fichye</a:t>
            </a:r>
            <a:r>
              <a:rPr lang="en-US" dirty="0"/>
              <a:t> </a:t>
            </a:r>
            <a:r>
              <a:rPr dirty="0"/>
              <a:t>Embedde</a:t>
            </a:r>
            <a:r>
              <a:rPr lang="en-US" dirty="0"/>
              <a:t>d</a:t>
            </a:r>
            <a:endParaRPr sz="2000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&lt;code&gt; </a:t>
            </a:r>
            <a:r>
              <a:rPr lang="en-US" dirty="0" err="1"/>
              <a:t>Pou</a:t>
            </a:r>
            <a:r>
              <a:rPr lang="en-US" dirty="0"/>
              <a:t> </a:t>
            </a:r>
            <a:r>
              <a:rPr lang="en-US" dirty="0" err="1"/>
              <a:t>inkli</a:t>
            </a:r>
            <a:r>
              <a:rPr lang="en-US" dirty="0"/>
              <a:t> </a:t>
            </a:r>
            <a:r>
              <a:rPr lang="en-US" dirty="0" err="1"/>
              <a:t>Kòd</a:t>
            </a:r>
            <a:r>
              <a:rPr lang="en-US" dirty="0"/>
              <a:t> </a:t>
            </a:r>
            <a:r>
              <a:rPr lang="en-US" dirty="0" err="1"/>
              <a:t>Òdinatè</a:t>
            </a:r>
            <a:r>
              <a:rPr lang="en-US" dirty="0"/>
              <a:t>. </a:t>
            </a:r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&lt;header&gt; </a:t>
            </a:r>
            <a:r>
              <a:rPr lang="en-US" dirty="0" err="1"/>
              <a:t>Pou</a:t>
            </a:r>
            <a:r>
              <a:rPr lang="en-US" dirty="0"/>
              <a:t> </a:t>
            </a:r>
            <a:r>
              <a:rPr lang="en-US" dirty="0" err="1"/>
              <a:t>tèt</a:t>
            </a:r>
            <a:r>
              <a:rPr lang="en-US" dirty="0"/>
              <a:t> </a:t>
            </a:r>
            <a:r>
              <a:rPr lang="en-US" dirty="0" err="1"/>
              <a:t>lan</a:t>
            </a:r>
            <a:endParaRPr sz="2000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</a:t>
            </a:r>
            <a:r>
              <a:rPr dirty="0" err="1"/>
              <a:t>nav</a:t>
            </a:r>
            <a:r>
              <a:rPr dirty="0"/>
              <a:t>&gt; </a:t>
            </a:r>
            <a:r>
              <a:rPr lang="en-US" dirty="0" err="1"/>
              <a:t>Pou</a:t>
            </a:r>
            <a:r>
              <a:rPr lang="en-US" dirty="0"/>
              <a:t> </a:t>
            </a:r>
            <a:r>
              <a:rPr lang="en-US" dirty="0" err="1"/>
              <a:t>navigasyon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yo</a:t>
            </a:r>
            <a:endParaRPr sz="2000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&lt;footer&gt; </a:t>
            </a:r>
            <a:r>
              <a:rPr lang="en-US" dirty="0" err="1"/>
              <a:t>Pou</a:t>
            </a:r>
            <a:r>
              <a:rPr lang="en-US" dirty="0"/>
              <a:t> </a:t>
            </a:r>
            <a:r>
              <a:rPr lang="en-US" dirty="0" err="1"/>
              <a:t>pye</a:t>
            </a:r>
            <a:r>
              <a:rPr lang="en-US" dirty="0"/>
              <a:t> </a:t>
            </a:r>
            <a:r>
              <a:rPr lang="en-US" dirty="0" err="1"/>
              <a:t>yo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Fòm</a:t>
            </a:r>
            <a:r>
              <a:rPr lang="en-US" dirty="0"/>
              <a:t> HTML</a:t>
            </a:r>
            <a:endParaRPr dirty="0"/>
          </a:p>
        </p:txBody>
      </p:sp>
      <p:sp>
        <p:nvSpPr>
          <p:cNvPr id="559" name="Shape 559"/>
          <p:cNvSpPr/>
          <p:nvPr/>
        </p:nvSpPr>
        <p:spPr>
          <a:xfrm>
            <a:off x="457199" y="783751"/>
            <a:ext cx="8782009" cy="4349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&lt;form&gt; </a:t>
            </a:r>
            <a:r>
              <a:rPr b="0" dirty="0"/>
              <a:t>- </a:t>
            </a:r>
            <a:r>
              <a:rPr lang="en-US" b="0" dirty="0" err="1"/>
              <a:t>Kreye</a:t>
            </a:r>
            <a:r>
              <a:rPr lang="en-US" b="0" dirty="0"/>
              <a:t> yon </a:t>
            </a:r>
            <a:r>
              <a:rPr lang="en-US" b="0" dirty="0" err="1"/>
              <a:t>seksyon</a:t>
            </a:r>
            <a:r>
              <a:rPr lang="en-US" b="0" dirty="0"/>
              <a:t> </a:t>
            </a:r>
            <a:r>
              <a:rPr lang="en-US" b="0" dirty="0" err="1"/>
              <a:t>pou</a:t>
            </a:r>
            <a:r>
              <a:rPr lang="en-US" b="0" dirty="0"/>
              <a:t> </a:t>
            </a:r>
            <a:r>
              <a:rPr lang="en-US" b="0" dirty="0" err="1"/>
              <a:t>fòm</a:t>
            </a:r>
            <a:r>
              <a:rPr lang="en-US" b="0" dirty="0"/>
              <a:t> HTML </a:t>
            </a:r>
            <a:r>
              <a:rPr lang="en-US" b="0" dirty="0" err="1"/>
              <a:t>ou</a:t>
            </a:r>
            <a:r>
              <a:rPr lang="en-US" b="0" dirty="0"/>
              <a:t>. 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&lt;input&gt; </a:t>
            </a:r>
            <a:r>
              <a:rPr b="0" dirty="0"/>
              <a:t>- </a:t>
            </a:r>
            <a:r>
              <a:rPr lang="en-US" b="0" dirty="0" err="1"/>
              <a:t>Bwat</a:t>
            </a:r>
            <a:r>
              <a:rPr lang="en-US" b="0" dirty="0"/>
              <a:t> </a:t>
            </a:r>
            <a:r>
              <a:rPr lang="en-US" b="0" dirty="0" err="1"/>
              <a:t>opinyon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&lt;label&gt; </a:t>
            </a:r>
            <a:r>
              <a:rPr b="0" dirty="0"/>
              <a:t>- </a:t>
            </a:r>
            <a:r>
              <a:rPr lang="en-US" b="0" dirty="0" err="1"/>
              <a:t>Etikèt</a:t>
            </a:r>
            <a:r>
              <a:rPr lang="en-US" b="0" dirty="0"/>
              <a:t> </a:t>
            </a:r>
            <a:r>
              <a:rPr lang="en-US" b="0" dirty="0" err="1"/>
              <a:t>bwat</a:t>
            </a:r>
            <a:r>
              <a:rPr lang="en-US" b="0" dirty="0"/>
              <a:t> </a:t>
            </a:r>
            <a:r>
              <a:rPr lang="en-US" b="0" dirty="0" err="1"/>
              <a:t>ou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&lt;button&gt; </a:t>
            </a:r>
            <a:r>
              <a:rPr b="0" dirty="0"/>
              <a:t>- </a:t>
            </a:r>
            <a:r>
              <a:rPr lang="en-US" b="0" dirty="0"/>
              <a:t>Bouton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</a:t>
            </a:r>
            <a:r>
              <a:rPr dirty="0" err="1"/>
              <a:t>textarea</a:t>
            </a:r>
            <a:r>
              <a:rPr dirty="0"/>
              <a:t>&gt; </a:t>
            </a:r>
            <a:r>
              <a:rPr lang="en-US" b="0" dirty="0"/>
              <a:t>- </a:t>
            </a:r>
            <a:r>
              <a:rPr lang="en-US" b="0" dirty="0" err="1"/>
              <a:t>Gwo</a:t>
            </a:r>
            <a:r>
              <a:rPr lang="en-US" b="0" dirty="0"/>
              <a:t> </a:t>
            </a:r>
            <a:r>
              <a:rPr lang="en-US" b="0" dirty="0" err="1"/>
              <a:t>bwat</a:t>
            </a:r>
            <a:r>
              <a:rPr lang="en-US" b="0" dirty="0"/>
              <a:t> </a:t>
            </a:r>
            <a:r>
              <a:rPr lang="en-US" b="0" dirty="0" err="1"/>
              <a:t>tèx</a:t>
            </a:r>
            <a:r>
              <a:rPr lang="en-US" b="0" dirty="0"/>
              <a:t> </a:t>
            </a:r>
            <a:r>
              <a:rPr lang="en-US" b="0" dirty="0" err="1"/>
              <a:t>ou</a:t>
            </a:r>
            <a:endParaRPr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562" name="image16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7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563" name="image17.png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2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564" name="Shape 564"/>
          <p:cNvSpPr/>
          <p:nvPr/>
        </p:nvSpPr>
        <p:spPr>
          <a:xfrm flipH="1">
            <a:off x="4521425" y="4387220"/>
            <a:ext cx="84453" cy="223374"/>
          </a:xfrm>
          <a:prstGeom prst="line">
            <a:avLst/>
          </a:prstGeom>
          <a:ln w="7302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675</Words>
  <Application>Microsoft Macintosh PowerPoint</Application>
  <PresentationFormat>On-screen Show (4:3)</PresentationFormat>
  <Paragraphs>112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UCF - Theme</vt:lpstr>
      <vt:lpstr>Objektif pou Jodi an</vt:lpstr>
      <vt:lpstr>HTML5</vt:lpstr>
      <vt:lpstr>Sentaks HTML</vt:lpstr>
      <vt:lpstr>Sentaks HTML (avèk atribi)</vt:lpstr>
      <vt:lpstr>Tricky Tags (Self-Closing)</vt:lpstr>
      <vt:lpstr>Tags ki enpòtan (Souvan itilize)</vt:lpstr>
      <vt:lpstr>Tags ki pa two popilè</vt:lpstr>
      <vt:lpstr>Fòm HTML</vt:lpstr>
      <vt:lpstr>HTML for Forms</vt:lpstr>
      <vt:lpstr>Yon HTML ki lèd</vt:lpstr>
      <vt:lpstr>&gt; Tou pa’w!</vt:lpstr>
      <vt:lpstr>&gt; Tou pa’w!</vt:lpstr>
      <vt:lpstr>CSS</vt:lpstr>
      <vt:lpstr>HTML / CSS Definisyon</vt:lpstr>
      <vt:lpstr>Yon senp paj HTML</vt:lpstr>
      <vt:lpstr>Rezilta senp paj HTML lan</vt:lpstr>
      <vt:lpstr>Rezilta Senp paj HTML lan</vt:lpstr>
      <vt:lpstr>Ajoute kèk css</vt:lpstr>
      <vt:lpstr>Rezilta CSS</vt:lpstr>
      <vt:lpstr>CSS Sentaks</vt:lpstr>
      <vt:lpstr>Kle kèk CSS Atribi</vt:lpstr>
      <vt:lpstr>Pwisans HTML5/CSS3</vt:lpstr>
      <vt:lpstr>DEMO</vt:lpstr>
      <vt:lpstr>&gt; Tou pa’w!</vt:lpstr>
      <vt:lpstr>&gt; Tou pa’w!</vt:lpstr>
      <vt:lpstr>Kesyon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Git’n Pro with HTML/CSS</dc:title>
  <cp:lastModifiedBy>Esterling Accime</cp:lastModifiedBy>
  <cp:revision>123</cp:revision>
  <dcterms:modified xsi:type="dcterms:W3CDTF">2018-11-22T06:11:42Z</dcterms:modified>
</cp:coreProperties>
</file>