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14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61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49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11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22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39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2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45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83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3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9DC6-0BF5-426D-9617-2DBE4EDF33BF}" type="datetimeFigureOut">
              <a:rPr lang="pt-BR" smtClean="0"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2A2B2-0F16-42E1-AA78-37852D2B6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34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1995055" y="436418"/>
            <a:ext cx="4966854" cy="58812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395855" y="852055"/>
            <a:ext cx="2171700" cy="4966854"/>
          </a:xfrm>
          <a:prstGeom prst="rect">
            <a:avLst/>
          </a:prstGeom>
          <a:solidFill>
            <a:srgbClr val="B10F1F"/>
          </a:solidFill>
          <a:ln>
            <a:solidFill>
              <a:srgbClr val="B10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1" y="1246910"/>
            <a:ext cx="4374572" cy="437457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83111" y="2289041"/>
            <a:ext cx="6574940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3000" b="1" cap="none" spc="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Ticket</a:t>
            </a:r>
            <a:r>
              <a:rPr lang="pt-BR" sz="13000" b="1" cap="none" spc="0" dirty="0" err="1" smtClean="0">
                <a:ln>
                  <a:solidFill>
                    <a:schemeClr val="tx1"/>
                  </a:solidFill>
                </a:ln>
                <a:solidFill>
                  <a:srgbClr val="B10F1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</a:t>
            </a:r>
            <a:endParaRPr lang="pt-BR" sz="13000" b="1" cap="none" spc="0" dirty="0">
              <a:ln>
                <a:solidFill>
                  <a:schemeClr val="tx1"/>
                </a:solidFill>
              </a:ln>
              <a:solidFill>
                <a:srgbClr val="B10F1F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9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MAQ01LAB0</dc:creator>
  <cp:lastModifiedBy>MAQ01LAB0</cp:lastModifiedBy>
  <cp:revision>3</cp:revision>
  <dcterms:created xsi:type="dcterms:W3CDTF">2018-05-18T19:24:29Z</dcterms:created>
  <dcterms:modified xsi:type="dcterms:W3CDTF">2018-05-18T20:38:45Z</dcterms:modified>
</cp:coreProperties>
</file>