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91" d="100"/>
          <a:sy n="91" d="100"/>
        </p:scale>
        <p:origin x="36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6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3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1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7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CAA5-CFAE-C140-A013-333248092D28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151-798E-EC40-9EAB-BA49D83E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12924" y="2383715"/>
            <a:ext cx="1800000" cy="7207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2383715"/>
            <a:ext cx="3600000" cy="720763"/>
            <a:chOff x="2893808" y="3777727"/>
            <a:chExt cx="3600000" cy="720763"/>
          </a:xfrm>
        </p:grpSpPr>
        <p:sp>
          <p:nvSpPr>
            <p:cNvPr id="6" name="Rounded Rectangle 5"/>
            <p:cNvSpPr/>
            <p:nvPr/>
          </p:nvSpPr>
          <p:spPr>
            <a:xfrm>
              <a:off x="2893808" y="3777727"/>
              <a:ext cx="3600000" cy="72076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53808" y="3777727"/>
              <a:ext cx="2880000" cy="72076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5755192" y="2474096"/>
            <a:ext cx="540000" cy="540000"/>
          </a:xfrm>
          <a:prstGeom prst="ellipse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8"/>
          <p:cNvSpPr/>
          <p:nvPr/>
        </p:nvSpPr>
        <p:spPr>
          <a:xfrm>
            <a:off x="6426149" y="2383715"/>
            <a:ext cx="720000" cy="720763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7277106" y="2384096"/>
            <a:ext cx="720000" cy="720000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2016-07-09T14:56:41Z</dcterms:created>
  <dcterms:modified xsi:type="dcterms:W3CDTF">2016-07-09T15:08:30Z</dcterms:modified>
</cp:coreProperties>
</file>