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3" r:id="rId8"/>
    <p:sldId id="261" r:id="rId9"/>
    <p:sldId id="264" r:id="rId10"/>
    <p:sldId id="266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08A60E-FCC2-4AEF-B468-19380AADED58}" v="3" dt="2020-09-15T19:29:16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Wolff" userId="0c213283c8867626" providerId="LiveId" clId="{2308A60E-FCC2-4AEF-B468-19380AADED58}"/>
    <pc:docChg chg="custSel addSld modSld">
      <pc:chgData name="Christopher Wolff" userId="0c213283c8867626" providerId="LiveId" clId="{2308A60E-FCC2-4AEF-B468-19380AADED58}" dt="2020-09-15T19:30:14.127" v="618" actId="20577"/>
      <pc:docMkLst>
        <pc:docMk/>
      </pc:docMkLst>
      <pc:sldChg chg="modSp mod">
        <pc:chgData name="Christopher Wolff" userId="0c213283c8867626" providerId="LiveId" clId="{2308A60E-FCC2-4AEF-B468-19380AADED58}" dt="2020-09-15T19:27:29.954" v="441" actId="27636"/>
        <pc:sldMkLst>
          <pc:docMk/>
          <pc:sldMk cId="1277476100" sldId="259"/>
        </pc:sldMkLst>
        <pc:spChg chg="mod">
          <ac:chgData name="Christopher Wolff" userId="0c213283c8867626" providerId="LiveId" clId="{2308A60E-FCC2-4AEF-B468-19380AADED58}" dt="2020-09-15T19:27:29.954" v="441" actId="27636"/>
          <ac:spMkLst>
            <pc:docMk/>
            <pc:sldMk cId="1277476100" sldId="259"/>
            <ac:spMk id="104" creationId="{B9F36FEF-0F8D-4FA3-8D1D-A19AD9070151}"/>
          </ac:spMkLst>
        </pc:spChg>
      </pc:sldChg>
      <pc:sldChg chg="modSp mod">
        <pc:chgData name="Christopher Wolff" userId="0c213283c8867626" providerId="LiveId" clId="{2308A60E-FCC2-4AEF-B468-19380AADED58}" dt="2020-09-15T19:30:14.127" v="618" actId="20577"/>
        <pc:sldMkLst>
          <pc:docMk/>
          <pc:sldMk cId="3380634751" sldId="260"/>
        </pc:sldMkLst>
        <pc:spChg chg="mod">
          <ac:chgData name="Christopher Wolff" userId="0c213283c8867626" providerId="LiveId" clId="{2308A60E-FCC2-4AEF-B468-19380AADED58}" dt="2020-09-15T19:30:14.127" v="618" actId="20577"/>
          <ac:spMkLst>
            <pc:docMk/>
            <pc:sldMk cId="3380634751" sldId="260"/>
            <ac:spMk id="64" creationId="{A60C4A94-36B9-4CDA-B9AE-19972364C6D0}"/>
          </ac:spMkLst>
        </pc:spChg>
      </pc:sldChg>
      <pc:sldChg chg="modSp new mod">
        <pc:chgData name="Christopher Wolff" userId="0c213283c8867626" providerId="LiveId" clId="{2308A60E-FCC2-4AEF-B468-19380AADED58}" dt="2020-09-15T19:29:00.498" v="614" actId="20577"/>
        <pc:sldMkLst>
          <pc:docMk/>
          <pc:sldMk cId="1080066815" sldId="266"/>
        </pc:sldMkLst>
        <pc:spChg chg="mod">
          <ac:chgData name="Christopher Wolff" userId="0c213283c8867626" providerId="LiveId" clId="{2308A60E-FCC2-4AEF-B468-19380AADED58}" dt="2020-09-15T19:22:09.986" v="7" actId="20577"/>
          <ac:spMkLst>
            <pc:docMk/>
            <pc:sldMk cId="1080066815" sldId="266"/>
            <ac:spMk id="2" creationId="{4AF8273A-DE63-4858-8A2F-202EF858AAFB}"/>
          </ac:spMkLst>
        </pc:spChg>
        <pc:spChg chg="mod">
          <ac:chgData name="Christopher Wolff" userId="0c213283c8867626" providerId="LiveId" clId="{2308A60E-FCC2-4AEF-B468-19380AADED58}" dt="2020-09-15T19:29:00.498" v="614" actId="20577"/>
          <ac:spMkLst>
            <pc:docMk/>
            <pc:sldMk cId="1080066815" sldId="266"/>
            <ac:spMk id="3" creationId="{174B03FA-4A65-4801-8CDF-3EB686451254}"/>
          </ac:spMkLst>
        </pc:spChg>
      </pc:sldChg>
      <pc:sldChg chg="modSp mod">
        <pc:chgData name="Christopher Wolff" userId="0c213283c8867626" providerId="LiveId" clId="{2308A60E-FCC2-4AEF-B468-19380AADED58}" dt="2020-09-15T19:29:24.758" v="617" actId="20577"/>
        <pc:sldMkLst>
          <pc:docMk/>
          <pc:sldMk cId="2847528101" sldId="267"/>
        </pc:sldMkLst>
        <pc:spChg chg="mod">
          <ac:chgData name="Christopher Wolff" userId="0c213283c8867626" providerId="LiveId" clId="{2308A60E-FCC2-4AEF-B468-19380AADED58}" dt="2020-09-15T19:29:24.758" v="617" actId="20577"/>
          <ac:spMkLst>
            <pc:docMk/>
            <pc:sldMk cId="2847528101" sldId="267"/>
            <ac:spMk id="2" creationId="{982816F0-EC9F-4008-AAD7-6AA6DB45FF1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C1A4F9-637F-446A-AB0D-B12C561ADB7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DEF7CE-86D9-46E8-B51B-7437CEA2AE16}">
      <dgm:prSet/>
      <dgm:spPr/>
      <dgm:t>
        <a:bodyPr/>
        <a:lstStyle/>
        <a:p>
          <a:pPr>
            <a:defRPr b="1"/>
          </a:pPr>
          <a:r>
            <a:rPr lang="en-US"/>
            <a:t>Better CI/CD pipelines</a:t>
          </a:r>
        </a:p>
      </dgm:t>
    </dgm:pt>
    <dgm:pt modelId="{FA264A18-0098-44DA-8459-0A3D87439FD1}" type="parTrans" cxnId="{A734619C-A5AF-47D3-AE95-F7B907A9373A}">
      <dgm:prSet/>
      <dgm:spPr/>
      <dgm:t>
        <a:bodyPr/>
        <a:lstStyle/>
        <a:p>
          <a:endParaRPr lang="en-US"/>
        </a:p>
      </dgm:t>
    </dgm:pt>
    <dgm:pt modelId="{A0ED02BC-575F-44EA-9523-757B0A49B04D}" type="sibTrans" cxnId="{A734619C-A5AF-47D3-AE95-F7B907A9373A}">
      <dgm:prSet/>
      <dgm:spPr/>
      <dgm:t>
        <a:bodyPr/>
        <a:lstStyle/>
        <a:p>
          <a:endParaRPr lang="en-US"/>
        </a:p>
      </dgm:t>
    </dgm:pt>
    <dgm:pt modelId="{FCD72903-EEDC-4E1D-A369-81B79ED35D4B}">
      <dgm:prSet/>
      <dgm:spPr/>
      <dgm:t>
        <a:bodyPr/>
        <a:lstStyle/>
        <a:p>
          <a:pPr>
            <a:defRPr b="1"/>
          </a:pPr>
          <a:r>
            <a:rPr lang="en-US"/>
            <a:t>Faster patching</a:t>
          </a:r>
        </a:p>
      </dgm:t>
    </dgm:pt>
    <dgm:pt modelId="{792756AF-2529-41DD-86ED-2425A96FD767}" type="parTrans" cxnId="{5102969C-7B57-4892-8761-CF8E3D7049E2}">
      <dgm:prSet/>
      <dgm:spPr/>
      <dgm:t>
        <a:bodyPr/>
        <a:lstStyle/>
        <a:p>
          <a:endParaRPr lang="en-US"/>
        </a:p>
      </dgm:t>
    </dgm:pt>
    <dgm:pt modelId="{25E449F3-47F5-4D55-9C89-F1B85F30774E}" type="sibTrans" cxnId="{5102969C-7B57-4892-8761-CF8E3D7049E2}">
      <dgm:prSet/>
      <dgm:spPr/>
      <dgm:t>
        <a:bodyPr/>
        <a:lstStyle/>
        <a:p>
          <a:endParaRPr lang="en-US"/>
        </a:p>
      </dgm:t>
    </dgm:pt>
    <dgm:pt modelId="{FEF98558-3D52-4445-88D2-5D682ABA9C0C}">
      <dgm:prSet/>
      <dgm:spPr/>
      <dgm:t>
        <a:bodyPr/>
        <a:lstStyle/>
        <a:p>
          <a:pPr>
            <a:defRPr b="1"/>
          </a:pPr>
          <a:r>
            <a:rPr lang="en-US"/>
            <a:t>Separate Compute layer from Data layer</a:t>
          </a:r>
        </a:p>
      </dgm:t>
    </dgm:pt>
    <dgm:pt modelId="{C76F1260-8666-415F-8CB5-B27F50AFF6F3}" type="parTrans" cxnId="{689710C0-3F29-41DF-8262-98A223D3B458}">
      <dgm:prSet/>
      <dgm:spPr/>
      <dgm:t>
        <a:bodyPr/>
        <a:lstStyle/>
        <a:p>
          <a:endParaRPr lang="en-US"/>
        </a:p>
      </dgm:t>
    </dgm:pt>
    <dgm:pt modelId="{8D4ACD16-6D36-4245-AABE-27348F69872E}" type="sibTrans" cxnId="{689710C0-3F29-41DF-8262-98A223D3B458}">
      <dgm:prSet/>
      <dgm:spPr/>
      <dgm:t>
        <a:bodyPr/>
        <a:lstStyle/>
        <a:p>
          <a:endParaRPr lang="en-US"/>
        </a:p>
      </dgm:t>
    </dgm:pt>
    <dgm:pt modelId="{F4B969EB-F8EF-4D1A-8552-0DBAC9BC175B}">
      <dgm:prSet/>
      <dgm:spPr/>
      <dgm:t>
        <a:bodyPr/>
        <a:lstStyle/>
        <a:p>
          <a:pPr>
            <a:defRPr b="1"/>
          </a:pPr>
          <a:r>
            <a:rPr lang="en-US"/>
            <a:t>Save money on licensing</a:t>
          </a:r>
        </a:p>
      </dgm:t>
    </dgm:pt>
    <dgm:pt modelId="{4C2F1368-F4BC-47DC-9E1F-CE7C9B25859D}" type="parTrans" cxnId="{78D94814-9935-489C-A491-B4D513A375A8}">
      <dgm:prSet/>
      <dgm:spPr/>
      <dgm:t>
        <a:bodyPr/>
        <a:lstStyle/>
        <a:p>
          <a:endParaRPr lang="en-US"/>
        </a:p>
      </dgm:t>
    </dgm:pt>
    <dgm:pt modelId="{3F5FFA03-6C54-4BA2-966F-8743A5C6FCC5}" type="sibTrans" cxnId="{78D94814-9935-489C-A491-B4D513A375A8}">
      <dgm:prSet/>
      <dgm:spPr/>
      <dgm:t>
        <a:bodyPr/>
        <a:lstStyle/>
        <a:p>
          <a:endParaRPr lang="en-US"/>
        </a:p>
      </dgm:t>
    </dgm:pt>
    <dgm:pt modelId="{5C13B6EF-298F-4549-8D6B-1E57D27E076A}">
      <dgm:prSet/>
      <dgm:spPr/>
      <dgm:t>
        <a:bodyPr/>
        <a:lstStyle/>
        <a:p>
          <a:r>
            <a:rPr lang="en-US"/>
            <a:t>Not guaranteed</a:t>
          </a:r>
        </a:p>
      </dgm:t>
    </dgm:pt>
    <dgm:pt modelId="{AC3B79E3-6B39-4504-8119-1A2DE1613E54}" type="parTrans" cxnId="{1E06B5CF-E8F4-4094-A938-281765D67B71}">
      <dgm:prSet/>
      <dgm:spPr/>
      <dgm:t>
        <a:bodyPr/>
        <a:lstStyle/>
        <a:p>
          <a:endParaRPr lang="en-US"/>
        </a:p>
      </dgm:t>
    </dgm:pt>
    <dgm:pt modelId="{2199480D-294C-4239-A3C6-EDBF47D313E4}" type="sibTrans" cxnId="{1E06B5CF-E8F4-4094-A938-281765D67B71}">
      <dgm:prSet/>
      <dgm:spPr/>
      <dgm:t>
        <a:bodyPr/>
        <a:lstStyle/>
        <a:p>
          <a:endParaRPr lang="en-US"/>
        </a:p>
      </dgm:t>
    </dgm:pt>
    <dgm:pt modelId="{332A70B8-1979-4D77-9858-CEA569F8D253}">
      <dgm:prSet/>
      <dgm:spPr/>
      <dgm:t>
        <a:bodyPr/>
        <a:lstStyle/>
        <a:p>
          <a:pPr>
            <a:defRPr b="1"/>
          </a:pPr>
          <a:r>
            <a:rPr lang="en-US"/>
            <a:t>Easier to create new instances</a:t>
          </a:r>
        </a:p>
      </dgm:t>
    </dgm:pt>
    <dgm:pt modelId="{5217087C-25BB-4B0F-B9B8-BBF0268B262C}" type="parTrans" cxnId="{AB399746-5ED3-4BCA-AEC3-B04E55A655BB}">
      <dgm:prSet/>
      <dgm:spPr/>
      <dgm:t>
        <a:bodyPr/>
        <a:lstStyle/>
        <a:p>
          <a:endParaRPr lang="en-US"/>
        </a:p>
      </dgm:t>
    </dgm:pt>
    <dgm:pt modelId="{76C0F3A9-43B4-489D-A0E2-AB96B07F25EE}" type="sibTrans" cxnId="{AB399746-5ED3-4BCA-AEC3-B04E55A655BB}">
      <dgm:prSet/>
      <dgm:spPr/>
      <dgm:t>
        <a:bodyPr/>
        <a:lstStyle/>
        <a:p>
          <a:endParaRPr lang="en-US"/>
        </a:p>
      </dgm:t>
    </dgm:pt>
    <dgm:pt modelId="{88A96E55-BB93-4292-A221-A3614CDA35DA}">
      <dgm:prSet/>
      <dgm:spPr/>
      <dgm:t>
        <a:bodyPr/>
        <a:lstStyle/>
        <a:p>
          <a:pPr>
            <a:defRPr b="1"/>
          </a:pPr>
          <a:r>
            <a:rPr lang="en-US"/>
            <a:t>Quicker to scale out rather than up</a:t>
          </a:r>
        </a:p>
      </dgm:t>
    </dgm:pt>
    <dgm:pt modelId="{D9AEC39D-3C60-463F-92D3-052DB23630BE}" type="parTrans" cxnId="{A1D5937A-83FF-4BE5-A894-1E2C3CDF40EE}">
      <dgm:prSet/>
      <dgm:spPr/>
      <dgm:t>
        <a:bodyPr/>
        <a:lstStyle/>
        <a:p>
          <a:endParaRPr lang="en-US"/>
        </a:p>
      </dgm:t>
    </dgm:pt>
    <dgm:pt modelId="{9F4E2887-69FB-4CB3-9EAB-98B1D02CBDA2}" type="sibTrans" cxnId="{A1D5937A-83FF-4BE5-A894-1E2C3CDF40EE}">
      <dgm:prSet/>
      <dgm:spPr/>
      <dgm:t>
        <a:bodyPr/>
        <a:lstStyle/>
        <a:p>
          <a:endParaRPr lang="en-US"/>
        </a:p>
      </dgm:t>
    </dgm:pt>
    <dgm:pt modelId="{AB318823-3A24-42AB-9877-7319FAF9F348}">
      <dgm:prSet/>
      <dgm:spPr/>
      <dgm:t>
        <a:bodyPr/>
        <a:lstStyle/>
        <a:p>
          <a:r>
            <a:rPr lang="en-US"/>
            <a:t>Make more nodes to share the load</a:t>
          </a:r>
        </a:p>
      </dgm:t>
    </dgm:pt>
    <dgm:pt modelId="{383ECCFD-A067-41FC-9A7B-DBACAA237DB1}" type="parTrans" cxnId="{14D8772B-E027-4765-8D57-FF54C2F3F989}">
      <dgm:prSet/>
      <dgm:spPr/>
      <dgm:t>
        <a:bodyPr/>
        <a:lstStyle/>
        <a:p>
          <a:endParaRPr lang="en-US"/>
        </a:p>
      </dgm:t>
    </dgm:pt>
    <dgm:pt modelId="{8447FC8F-8412-480D-806C-7DB30611D24B}" type="sibTrans" cxnId="{14D8772B-E027-4765-8D57-FF54C2F3F989}">
      <dgm:prSet/>
      <dgm:spPr/>
      <dgm:t>
        <a:bodyPr/>
        <a:lstStyle/>
        <a:p>
          <a:endParaRPr lang="en-US"/>
        </a:p>
      </dgm:t>
    </dgm:pt>
    <dgm:pt modelId="{E52CDCD0-8542-4E3C-ABCF-78DC1D9E5166}" type="pres">
      <dgm:prSet presAssocID="{91C1A4F9-637F-446A-AB0D-B12C561ADB78}" presName="root" presStyleCnt="0">
        <dgm:presLayoutVars>
          <dgm:dir/>
          <dgm:resizeHandles val="exact"/>
        </dgm:presLayoutVars>
      </dgm:prSet>
      <dgm:spPr/>
    </dgm:pt>
    <dgm:pt modelId="{0C42CCD9-DA8B-4E8D-9ED1-F5172AA56787}" type="pres">
      <dgm:prSet presAssocID="{06DEF7CE-86D9-46E8-B51B-7437CEA2AE16}" presName="compNode" presStyleCnt="0"/>
      <dgm:spPr/>
    </dgm:pt>
    <dgm:pt modelId="{23DB5E0D-A598-42D3-84DF-FDB41F14E758}" type="pres">
      <dgm:prSet presAssocID="{06DEF7CE-86D9-46E8-B51B-7437CEA2AE1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C3DEE65D-2FE2-465E-81CC-80DE8A08D5DA}" type="pres">
      <dgm:prSet presAssocID="{06DEF7CE-86D9-46E8-B51B-7437CEA2AE16}" presName="iconSpace" presStyleCnt="0"/>
      <dgm:spPr/>
    </dgm:pt>
    <dgm:pt modelId="{EC28EAED-2282-4432-AA91-9F2C7C5C10F4}" type="pres">
      <dgm:prSet presAssocID="{06DEF7CE-86D9-46E8-B51B-7437CEA2AE16}" presName="parTx" presStyleLbl="revTx" presStyleIdx="0" presStyleCnt="12">
        <dgm:presLayoutVars>
          <dgm:chMax val="0"/>
          <dgm:chPref val="0"/>
        </dgm:presLayoutVars>
      </dgm:prSet>
      <dgm:spPr/>
    </dgm:pt>
    <dgm:pt modelId="{D021391A-E149-4AE4-BAD9-A4DCC3A7336B}" type="pres">
      <dgm:prSet presAssocID="{06DEF7CE-86D9-46E8-B51B-7437CEA2AE16}" presName="txSpace" presStyleCnt="0"/>
      <dgm:spPr/>
    </dgm:pt>
    <dgm:pt modelId="{D97E0B6E-26B1-410D-A918-F6E1929C1509}" type="pres">
      <dgm:prSet presAssocID="{06DEF7CE-86D9-46E8-B51B-7437CEA2AE16}" presName="desTx" presStyleLbl="revTx" presStyleIdx="1" presStyleCnt="12">
        <dgm:presLayoutVars/>
      </dgm:prSet>
      <dgm:spPr/>
    </dgm:pt>
    <dgm:pt modelId="{83C6FAAB-3A73-4867-AC0D-D8472CDFB6DB}" type="pres">
      <dgm:prSet presAssocID="{A0ED02BC-575F-44EA-9523-757B0A49B04D}" presName="sibTrans" presStyleCnt="0"/>
      <dgm:spPr/>
    </dgm:pt>
    <dgm:pt modelId="{8C99B94A-A7F3-422A-9C67-3D3045B15A60}" type="pres">
      <dgm:prSet presAssocID="{FCD72903-EEDC-4E1D-A369-81B79ED35D4B}" presName="compNode" presStyleCnt="0"/>
      <dgm:spPr/>
    </dgm:pt>
    <dgm:pt modelId="{3061354A-A104-407C-88A0-9AACABC4546C}" type="pres">
      <dgm:prSet presAssocID="{FCD72903-EEDC-4E1D-A369-81B79ED35D4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2CA30A9-94CF-45CE-A4AB-DECA184EC2DC}" type="pres">
      <dgm:prSet presAssocID="{FCD72903-EEDC-4E1D-A369-81B79ED35D4B}" presName="iconSpace" presStyleCnt="0"/>
      <dgm:spPr/>
    </dgm:pt>
    <dgm:pt modelId="{04CC643C-707D-4B43-A640-AC239D473978}" type="pres">
      <dgm:prSet presAssocID="{FCD72903-EEDC-4E1D-A369-81B79ED35D4B}" presName="parTx" presStyleLbl="revTx" presStyleIdx="2" presStyleCnt="12">
        <dgm:presLayoutVars>
          <dgm:chMax val="0"/>
          <dgm:chPref val="0"/>
        </dgm:presLayoutVars>
      </dgm:prSet>
      <dgm:spPr/>
    </dgm:pt>
    <dgm:pt modelId="{DAE8EEA8-4A4F-4A80-A6B4-C5B9601CD444}" type="pres">
      <dgm:prSet presAssocID="{FCD72903-EEDC-4E1D-A369-81B79ED35D4B}" presName="txSpace" presStyleCnt="0"/>
      <dgm:spPr/>
    </dgm:pt>
    <dgm:pt modelId="{E9F84BC4-AE64-44EE-8E55-96FF320B9970}" type="pres">
      <dgm:prSet presAssocID="{FCD72903-EEDC-4E1D-A369-81B79ED35D4B}" presName="desTx" presStyleLbl="revTx" presStyleIdx="3" presStyleCnt="12">
        <dgm:presLayoutVars/>
      </dgm:prSet>
      <dgm:spPr/>
    </dgm:pt>
    <dgm:pt modelId="{404F4497-A146-4D2D-9F7D-4367A14C72F0}" type="pres">
      <dgm:prSet presAssocID="{25E449F3-47F5-4D55-9C89-F1B85F30774E}" presName="sibTrans" presStyleCnt="0"/>
      <dgm:spPr/>
    </dgm:pt>
    <dgm:pt modelId="{F9C7D3F9-9B84-4C84-B7D6-64AC755D3B9A}" type="pres">
      <dgm:prSet presAssocID="{FEF98558-3D52-4445-88D2-5D682ABA9C0C}" presName="compNode" presStyleCnt="0"/>
      <dgm:spPr/>
    </dgm:pt>
    <dgm:pt modelId="{727404E8-1383-402E-895A-5943AEFF00F8}" type="pres">
      <dgm:prSet presAssocID="{FEF98558-3D52-4445-88D2-5D682ABA9C0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FE543F1-F991-4C33-9A96-33BCD97E6A0C}" type="pres">
      <dgm:prSet presAssocID="{FEF98558-3D52-4445-88D2-5D682ABA9C0C}" presName="iconSpace" presStyleCnt="0"/>
      <dgm:spPr/>
    </dgm:pt>
    <dgm:pt modelId="{CDB4BBBA-44E5-475B-99B2-99961D0939F9}" type="pres">
      <dgm:prSet presAssocID="{FEF98558-3D52-4445-88D2-5D682ABA9C0C}" presName="parTx" presStyleLbl="revTx" presStyleIdx="4" presStyleCnt="12">
        <dgm:presLayoutVars>
          <dgm:chMax val="0"/>
          <dgm:chPref val="0"/>
        </dgm:presLayoutVars>
      </dgm:prSet>
      <dgm:spPr/>
    </dgm:pt>
    <dgm:pt modelId="{E60AF3DF-205F-4273-A0EC-36430CE8C9DA}" type="pres">
      <dgm:prSet presAssocID="{FEF98558-3D52-4445-88D2-5D682ABA9C0C}" presName="txSpace" presStyleCnt="0"/>
      <dgm:spPr/>
    </dgm:pt>
    <dgm:pt modelId="{4A9AA7A4-831A-46DE-9F63-AA9E9FC09E61}" type="pres">
      <dgm:prSet presAssocID="{FEF98558-3D52-4445-88D2-5D682ABA9C0C}" presName="desTx" presStyleLbl="revTx" presStyleIdx="5" presStyleCnt="12">
        <dgm:presLayoutVars/>
      </dgm:prSet>
      <dgm:spPr/>
    </dgm:pt>
    <dgm:pt modelId="{5EE01F08-EDDF-414B-8FD2-DCE0756CC5B6}" type="pres">
      <dgm:prSet presAssocID="{8D4ACD16-6D36-4245-AABE-27348F69872E}" presName="sibTrans" presStyleCnt="0"/>
      <dgm:spPr/>
    </dgm:pt>
    <dgm:pt modelId="{5B228A06-61C5-45BE-B1A5-FE0A8ED57F4A}" type="pres">
      <dgm:prSet presAssocID="{F4B969EB-F8EF-4D1A-8552-0DBAC9BC175B}" presName="compNode" presStyleCnt="0"/>
      <dgm:spPr/>
    </dgm:pt>
    <dgm:pt modelId="{C23455CB-10A3-4202-A3F7-CEC2F9081BE0}" type="pres">
      <dgm:prSet presAssocID="{F4B969EB-F8EF-4D1A-8552-0DBAC9BC175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5E2EF76-0FA3-4309-94BF-47FC5E5E9062}" type="pres">
      <dgm:prSet presAssocID="{F4B969EB-F8EF-4D1A-8552-0DBAC9BC175B}" presName="iconSpace" presStyleCnt="0"/>
      <dgm:spPr/>
    </dgm:pt>
    <dgm:pt modelId="{9C768B3C-3081-466B-ACE8-CCFB178B65A0}" type="pres">
      <dgm:prSet presAssocID="{F4B969EB-F8EF-4D1A-8552-0DBAC9BC175B}" presName="parTx" presStyleLbl="revTx" presStyleIdx="6" presStyleCnt="12">
        <dgm:presLayoutVars>
          <dgm:chMax val="0"/>
          <dgm:chPref val="0"/>
        </dgm:presLayoutVars>
      </dgm:prSet>
      <dgm:spPr/>
    </dgm:pt>
    <dgm:pt modelId="{E5ACD2C7-4E12-4FE9-8E9B-8D5766D2B76E}" type="pres">
      <dgm:prSet presAssocID="{F4B969EB-F8EF-4D1A-8552-0DBAC9BC175B}" presName="txSpace" presStyleCnt="0"/>
      <dgm:spPr/>
    </dgm:pt>
    <dgm:pt modelId="{54C8C93D-F723-4E22-B22D-D74C67E8FC7D}" type="pres">
      <dgm:prSet presAssocID="{F4B969EB-F8EF-4D1A-8552-0DBAC9BC175B}" presName="desTx" presStyleLbl="revTx" presStyleIdx="7" presStyleCnt="12">
        <dgm:presLayoutVars/>
      </dgm:prSet>
      <dgm:spPr/>
    </dgm:pt>
    <dgm:pt modelId="{3B74812E-1CC9-4BD2-8CF6-4F57140021B5}" type="pres">
      <dgm:prSet presAssocID="{3F5FFA03-6C54-4BA2-966F-8743A5C6FCC5}" presName="sibTrans" presStyleCnt="0"/>
      <dgm:spPr/>
    </dgm:pt>
    <dgm:pt modelId="{CF0F399C-36E7-4E1C-B51E-F9591B594B59}" type="pres">
      <dgm:prSet presAssocID="{332A70B8-1979-4D77-9858-CEA569F8D253}" presName="compNode" presStyleCnt="0"/>
      <dgm:spPr/>
    </dgm:pt>
    <dgm:pt modelId="{B07FCADA-45D5-4A62-8BBA-EE21E517FEF0}" type="pres">
      <dgm:prSet presAssocID="{332A70B8-1979-4D77-9858-CEA569F8D25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3E405C7-5FCE-4F0C-9979-89F82ACB0EA1}" type="pres">
      <dgm:prSet presAssocID="{332A70B8-1979-4D77-9858-CEA569F8D253}" presName="iconSpace" presStyleCnt="0"/>
      <dgm:spPr/>
    </dgm:pt>
    <dgm:pt modelId="{1F1D51BC-5054-4C86-B490-6E7C0A678AE5}" type="pres">
      <dgm:prSet presAssocID="{332A70B8-1979-4D77-9858-CEA569F8D253}" presName="parTx" presStyleLbl="revTx" presStyleIdx="8" presStyleCnt="12">
        <dgm:presLayoutVars>
          <dgm:chMax val="0"/>
          <dgm:chPref val="0"/>
        </dgm:presLayoutVars>
      </dgm:prSet>
      <dgm:spPr/>
    </dgm:pt>
    <dgm:pt modelId="{D6804292-3553-48C1-9CCF-4F632382FFCB}" type="pres">
      <dgm:prSet presAssocID="{332A70B8-1979-4D77-9858-CEA569F8D253}" presName="txSpace" presStyleCnt="0"/>
      <dgm:spPr/>
    </dgm:pt>
    <dgm:pt modelId="{C8D317DB-118F-4EF0-91C5-C92CC194E2DD}" type="pres">
      <dgm:prSet presAssocID="{332A70B8-1979-4D77-9858-CEA569F8D253}" presName="desTx" presStyleLbl="revTx" presStyleIdx="9" presStyleCnt="12">
        <dgm:presLayoutVars/>
      </dgm:prSet>
      <dgm:spPr/>
    </dgm:pt>
    <dgm:pt modelId="{F33FA03B-52C8-4FA3-8084-C3AEDC948CD5}" type="pres">
      <dgm:prSet presAssocID="{76C0F3A9-43B4-489D-A0E2-AB96B07F25EE}" presName="sibTrans" presStyleCnt="0"/>
      <dgm:spPr/>
    </dgm:pt>
    <dgm:pt modelId="{2489CB13-2D63-4769-8BFF-E5AA5637B244}" type="pres">
      <dgm:prSet presAssocID="{88A96E55-BB93-4292-A221-A3614CDA35DA}" presName="compNode" presStyleCnt="0"/>
      <dgm:spPr/>
    </dgm:pt>
    <dgm:pt modelId="{04436433-05FC-4437-B520-341A657716E2}" type="pres">
      <dgm:prSet presAssocID="{88A96E55-BB93-4292-A221-A3614CDA35D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93C9FCC-D9DB-44FD-9FEA-57823266B632}" type="pres">
      <dgm:prSet presAssocID="{88A96E55-BB93-4292-A221-A3614CDA35DA}" presName="iconSpace" presStyleCnt="0"/>
      <dgm:spPr/>
    </dgm:pt>
    <dgm:pt modelId="{564607B0-B6C4-4848-8DF6-DFFFDCD9EFC3}" type="pres">
      <dgm:prSet presAssocID="{88A96E55-BB93-4292-A221-A3614CDA35DA}" presName="parTx" presStyleLbl="revTx" presStyleIdx="10" presStyleCnt="12">
        <dgm:presLayoutVars>
          <dgm:chMax val="0"/>
          <dgm:chPref val="0"/>
        </dgm:presLayoutVars>
      </dgm:prSet>
      <dgm:spPr/>
    </dgm:pt>
    <dgm:pt modelId="{C1C41150-54CD-48F5-A298-FCADF05DA570}" type="pres">
      <dgm:prSet presAssocID="{88A96E55-BB93-4292-A221-A3614CDA35DA}" presName="txSpace" presStyleCnt="0"/>
      <dgm:spPr/>
    </dgm:pt>
    <dgm:pt modelId="{0F8ECD14-20D5-4395-A938-49958EA40EE9}" type="pres">
      <dgm:prSet presAssocID="{88A96E55-BB93-4292-A221-A3614CDA35DA}" presName="desTx" presStyleLbl="revTx" presStyleIdx="11" presStyleCnt="12">
        <dgm:presLayoutVars/>
      </dgm:prSet>
      <dgm:spPr/>
    </dgm:pt>
  </dgm:ptLst>
  <dgm:cxnLst>
    <dgm:cxn modelId="{78D94814-9935-489C-A491-B4D513A375A8}" srcId="{91C1A4F9-637F-446A-AB0D-B12C561ADB78}" destId="{F4B969EB-F8EF-4D1A-8552-0DBAC9BC175B}" srcOrd="3" destOrd="0" parTransId="{4C2F1368-F4BC-47DC-9E1F-CE7C9B25859D}" sibTransId="{3F5FFA03-6C54-4BA2-966F-8743A5C6FCC5}"/>
    <dgm:cxn modelId="{470FA415-20B6-41A8-93BC-E9E2F756A80B}" type="presOf" srcId="{FEF98558-3D52-4445-88D2-5D682ABA9C0C}" destId="{CDB4BBBA-44E5-475B-99B2-99961D0939F9}" srcOrd="0" destOrd="0" presId="urn:microsoft.com/office/officeart/2018/2/layout/IconLabelDescriptionList"/>
    <dgm:cxn modelId="{F8E52527-9B37-4CA7-A8B1-46E917632CD5}" type="presOf" srcId="{88A96E55-BB93-4292-A221-A3614CDA35DA}" destId="{564607B0-B6C4-4848-8DF6-DFFFDCD9EFC3}" srcOrd="0" destOrd="0" presId="urn:microsoft.com/office/officeart/2018/2/layout/IconLabelDescriptionList"/>
    <dgm:cxn modelId="{14D8772B-E027-4765-8D57-FF54C2F3F989}" srcId="{88A96E55-BB93-4292-A221-A3614CDA35DA}" destId="{AB318823-3A24-42AB-9877-7319FAF9F348}" srcOrd="0" destOrd="0" parTransId="{383ECCFD-A067-41FC-9A7B-DBACAA237DB1}" sibTransId="{8447FC8F-8412-480D-806C-7DB30611D24B}"/>
    <dgm:cxn modelId="{AB399746-5ED3-4BCA-AEC3-B04E55A655BB}" srcId="{91C1A4F9-637F-446A-AB0D-B12C561ADB78}" destId="{332A70B8-1979-4D77-9858-CEA569F8D253}" srcOrd="4" destOrd="0" parTransId="{5217087C-25BB-4B0F-B9B8-BBF0268B262C}" sibTransId="{76C0F3A9-43B4-489D-A0E2-AB96B07F25EE}"/>
    <dgm:cxn modelId="{0670D84C-22D3-4EF0-90ED-CAAAB2579381}" type="presOf" srcId="{332A70B8-1979-4D77-9858-CEA569F8D253}" destId="{1F1D51BC-5054-4C86-B490-6E7C0A678AE5}" srcOrd="0" destOrd="0" presId="urn:microsoft.com/office/officeart/2018/2/layout/IconLabelDescriptionList"/>
    <dgm:cxn modelId="{DB99ED70-1ADE-4A65-806F-C2213E0D9029}" type="presOf" srcId="{06DEF7CE-86D9-46E8-B51B-7437CEA2AE16}" destId="{EC28EAED-2282-4432-AA91-9F2C7C5C10F4}" srcOrd="0" destOrd="0" presId="urn:microsoft.com/office/officeart/2018/2/layout/IconLabelDescriptionList"/>
    <dgm:cxn modelId="{14FD7D59-C885-4211-A3A6-A077E83CD448}" type="presOf" srcId="{5C13B6EF-298F-4549-8D6B-1E57D27E076A}" destId="{54C8C93D-F723-4E22-B22D-D74C67E8FC7D}" srcOrd="0" destOrd="0" presId="urn:microsoft.com/office/officeart/2018/2/layout/IconLabelDescriptionList"/>
    <dgm:cxn modelId="{A1D5937A-83FF-4BE5-A894-1E2C3CDF40EE}" srcId="{91C1A4F9-637F-446A-AB0D-B12C561ADB78}" destId="{88A96E55-BB93-4292-A221-A3614CDA35DA}" srcOrd="5" destOrd="0" parTransId="{D9AEC39D-3C60-463F-92D3-052DB23630BE}" sibTransId="{9F4E2887-69FB-4CB3-9EAB-98B1D02CBDA2}"/>
    <dgm:cxn modelId="{A734619C-A5AF-47D3-AE95-F7B907A9373A}" srcId="{91C1A4F9-637F-446A-AB0D-B12C561ADB78}" destId="{06DEF7CE-86D9-46E8-B51B-7437CEA2AE16}" srcOrd="0" destOrd="0" parTransId="{FA264A18-0098-44DA-8459-0A3D87439FD1}" sibTransId="{A0ED02BC-575F-44EA-9523-757B0A49B04D}"/>
    <dgm:cxn modelId="{5102969C-7B57-4892-8761-CF8E3D7049E2}" srcId="{91C1A4F9-637F-446A-AB0D-B12C561ADB78}" destId="{FCD72903-EEDC-4E1D-A369-81B79ED35D4B}" srcOrd="1" destOrd="0" parTransId="{792756AF-2529-41DD-86ED-2425A96FD767}" sibTransId="{25E449F3-47F5-4D55-9C89-F1B85F30774E}"/>
    <dgm:cxn modelId="{EC4E55BD-60C4-427B-B646-CA7B6A1D0446}" type="presOf" srcId="{FCD72903-EEDC-4E1D-A369-81B79ED35D4B}" destId="{04CC643C-707D-4B43-A640-AC239D473978}" srcOrd="0" destOrd="0" presId="urn:microsoft.com/office/officeart/2018/2/layout/IconLabelDescriptionList"/>
    <dgm:cxn modelId="{689710C0-3F29-41DF-8262-98A223D3B458}" srcId="{91C1A4F9-637F-446A-AB0D-B12C561ADB78}" destId="{FEF98558-3D52-4445-88D2-5D682ABA9C0C}" srcOrd="2" destOrd="0" parTransId="{C76F1260-8666-415F-8CB5-B27F50AFF6F3}" sibTransId="{8D4ACD16-6D36-4245-AABE-27348F69872E}"/>
    <dgm:cxn modelId="{7CFE27C5-AD19-41CB-A292-C351702681B8}" type="presOf" srcId="{91C1A4F9-637F-446A-AB0D-B12C561ADB78}" destId="{E52CDCD0-8542-4E3C-ABCF-78DC1D9E5166}" srcOrd="0" destOrd="0" presId="urn:microsoft.com/office/officeart/2018/2/layout/IconLabelDescriptionList"/>
    <dgm:cxn modelId="{1E06B5CF-E8F4-4094-A938-281765D67B71}" srcId="{F4B969EB-F8EF-4D1A-8552-0DBAC9BC175B}" destId="{5C13B6EF-298F-4549-8D6B-1E57D27E076A}" srcOrd="0" destOrd="0" parTransId="{AC3B79E3-6B39-4504-8119-1A2DE1613E54}" sibTransId="{2199480D-294C-4239-A3C6-EDBF47D313E4}"/>
    <dgm:cxn modelId="{0BD3ABD6-15D1-45BF-9F10-0177BF0ED5BA}" type="presOf" srcId="{AB318823-3A24-42AB-9877-7319FAF9F348}" destId="{0F8ECD14-20D5-4395-A938-49958EA40EE9}" srcOrd="0" destOrd="0" presId="urn:microsoft.com/office/officeart/2018/2/layout/IconLabelDescriptionList"/>
    <dgm:cxn modelId="{E8622CE2-1435-42CA-AE12-BE248F9C8600}" type="presOf" srcId="{F4B969EB-F8EF-4D1A-8552-0DBAC9BC175B}" destId="{9C768B3C-3081-466B-ACE8-CCFB178B65A0}" srcOrd="0" destOrd="0" presId="urn:microsoft.com/office/officeart/2018/2/layout/IconLabelDescriptionList"/>
    <dgm:cxn modelId="{4F319556-0A46-42EC-A51E-5986DE02FFC7}" type="presParOf" srcId="{E52CDCD0-8542-4E3C-ABCF-78DC1D9E5166}" destId="{0C42CCD9-DA8B-4E8D-9ED1-F5172AA56787}" srcOrd="0" destOrd="0" presId="urn:microsoft.com/office/officeart/2018/2/layout/IconLabelDescriptionList"/>
    <dgm:cxn modelId="{B015A479-B757-4BB4-9B52-3904257FACB1}" type="presParOf" srcId="{0C42CCD9-DA8B-4E8D-9ED1-F5172AA56787}" destId="{23DB5E0D-A598-42D3-84DF-FDB41F14E758}" srcOrd="0" destOrd="0" presId="urn:microsoft.com/office/officeart/2018/2/layout/IconLabelDescriptionList"/>
    <dgm:cxn modelId="{09B3E2EB-F920-41A2-96DA-DBC90D43D116}" type="presParOf" srcId="{0C42CCD9-DA8B-4E8D-9ED1-F5172AA56787}" destId="{C3DEE65D-2FE2-465E-81CC-80DE8A08D5DA}" srcOrd="1" destOrd="0" presId="urn:microsoft.com/office/officeart/2018/2/layout/IconLabelDescriptionList"/>
    <dgm:cxn modelId="{0BA94131-01BE-4DAB-AF9E-2982DE1EDD64}" type="presParOf" srcId="{0C42CCD9-DA8B-4E8D-9ED1-F5172AA56787}" destId="{EC28EAED-2282-4432-AA91-9F2C7C5C10F4}" srcOrd="2" destOrd="0" presId="urn:microsoft.com/office/officeart/2018/2/layout/IconLabelDescriptionList"/>
    <dgm:cxn modelId="{E37DAA1D-E27D-47AA-A65D-CD253063DC50}" type="presParOf" srcId="{0C42CCD9-DA8B-4E8D-9ED1-F5172AA56787}" destId="{D021391A-E149-4AE4-BAD9-A4DCC3A7336B}" srcOrd="3" destOrd="0" presId="urn:microsoft.com/office/officeart/2018/2/layout/IconLabelDescriptionList"/>
    <dgm:cxn modelId="{1676B433-B522-4530-B646-DB40F20932AD}" type="presParOf" srcId="{0C42CCD9-DA8B-4E8D-9ED1-F5172AA56787}" destId="{D97E0B6E-26B1-410D-A918-F6E1929C1509}" srcOrd="4" destOrd="0" presId="urn:microsoft.com/office/officeart/2018/2/layout/IconLabelDescriptionList"/>
    <dgm:cxn modelId="{EAE55E47-F932-447A-862E-736EC4E291A9}" type="presParOf" srcId="{E52CDCD0-8542-4E3C-ABCF-78DC1D9E5166}" destId="{83C6FAAB-3A73-4867-AC0D-D8472CDFB6DB}" srcOrd="1" destOrd="0" presId="urn:microsoft.com/office/officeart/2018/2/layout/IconLabelDescriptionList"/>
    <dgm:cxn modelId="{D249107F-338B-48A2-9703-CA87DCD9B928}" type="presParOf" srcId="{E52CDCD0-8542-4E3C-ABCF-78DC1D9E5166}" destId="{8C99B94A-A7F3-422A-9C67-3D3045B15A60}" srcOrd="2" destOrd="0" presId="urn:microsoft.com/office/officeart/2018/2/layout/IconLabelDescriptionList"/>
    <dgm:cxn modelId="{153724AB-5384-4F2C-8B93-46D8CA0254C8}" type="presParOf" srcId="{8C99B94A-A7F3-422A-9C67-3D3045B15A60}" destId="{3061354A-A104-407C-88A0-9AACABC4546C}" srcOrd="0" destOrd="0" presId="urn:microsoft.com/office/officeart/2018/2/layout/IconLabelDescriptionList"/>
    <dgm:cxn modelId="{1B975212-0D53-4C90-B5E3-08ECBB491919}" type="presParOf" srcId="{8C99B94A-A7F3-422A-9C67-3D3045B15A60}" destId="{92CA30A9-94CF-45CE-A4AB-DECA184EC2DC}" srcOrd="1" destOrd="0" presId="urn:microsoft.com/office/officeart/2018/2/layout/IconLabelDescriptionList"/>
    <dgm:cxn modelId="{FF4E5E1B-BF4D-4EA1-8434-C02577F3C88D}" type="presParOf" srcId="{8C99B94A-A7F3-422A-9C67-3D3045B15A60}" destId="{04CC643C-707D-4B43-A640-AC239D473978}" srcOrd="2" destOrd="0" presId="urn:microsoft.com/office/officeart/2018/2/layout/IconLabelDescriptionList"/>
    <dgm:cxn modelId="{94CE4C51-B4FF-4B26-B6FF-0CE9BCCE156C}" type="presParOf" srcId="{8C99B94A-A7F3-422A-9C67-3D3045B15A60}" destId="{DAE8EEA8-4A4F-4A80-A6B4-C5B9601CD444}" srcOrd="3" destOrd="0" presId="urn:microsoft.com/office/officeart/2018/2/layout/IconLabelDescriptionList"/>
    <dgm:cxn modelId="{9FF8CDAA-78A8-4182-B0F0-80D995E1D4AC}" type="presParOf" srcId="{8C99B94A-A7F3-422A-9C67-3D3045B15A60}" destId="{E9F84BC4-AE64-44EE-8E55-96FF320B9970}" srcOrd="4" destOrd="0" presId="urn:microsoft.com/office/officeart/2018/2/layout/IconLabelDescriptionList"/>
    <dgm:cxn modelId="{98250836-3681-438C-976B-30E8180F4EE1}" type="presParOf" srcId="{E52CDCD0-8542-4E3C-ABCF-78DC1D9E5166}" destId="{404F4497-A146-4D2D-9F7D-4367A14C72F0}" srcOrd="3" destOrd="0" presId="urn:microsoft.com/office/officeart/2018/2/layout/IconLabelDescriptionList"/>
    <dgm:cxn modelId="{81882567-35DA-4DD3-A31A-335D038EDCC2}" type="presParOf" srcId="{E52CDCD0-8542-4E3C-ABCF-78DC1D9E5166}" destId="{F9C7D3F9-9B84-4C84-B7D6-64AC755D3B9A}" srcOrd="4" destOrd="0" presId="urn:microsoft.com/office/officeart/2018/2/layout/IconLabelDescriptionList"/>
    <dgm:cxn modelId="{6982A316-A257-4C34-9920-07F508E4054A}" type="presParOf" srcId="{F9C7D3F9-9B84-4C84-B7D6-64AC755D3B9A}" destId="{727404E8-1383-402E-895A-5943AEFF00F8}" srcOrd="0" destOrd="0" presId="urn:microsoft.com/office/officeart/2018/2/layout/IconLabelDescriptionList"/>
    <dgm:cxn modelId="{11AC4E0E-7F7D-468C-B1C0-C4DD9D45079B}" type="presParOf" srcId="{F9C7D3F9-9B84-4C84-B7D6-64AC755D3B9A}" destId="{3FE543F1-F991-4C33-9A96-33BCD97E6A0C}" srcOrd="1" destOrd="0" presId="urn:microsoft.com/office/officeart/2018/2/layout/IconLabelDescriptionList"/>
    <dgm:cxn modelId="{524C1E94-9C90-4582-B714-C8DD0B9FA069}" type="presParOf" srcId="{F9C7D3F9-9B84-4C84-B7D6-64AC755D3B9A}" destId="{CDB4BBBA-44E5-475B-99B2-99961D0939F9}" srcOrd="2" destOrd="0" presId="urn:microsoft.com/office/officeart/2018/2/layout/IconLabelDescriptionList"/>
    <dgm:cxn modelId="{33E7888E-EA45-4484-BFB8-6C0191E43BBD}" type="presParOf" srcId="{F9C7D3F9-9B84-4C84-B7D6-64AC755D3B9A}" destId="{E60AF3DF-205F-4273-A0EC-36430CE8C9DA}" srcOrd="3" destOrd="0" presId="urn:microsoft.com/office/officeart/2018/2/layout/IconLabelDescriptionList"/>
    <dgm:cxn modelId="{B8170E1D-B938-4918-9E10-27AEFD66B58D}" type="presParOf" srcId="{F9C7D3F9-9B84-4C84-B7D6-64AC755D3B9A}" destId="{4A9AA7A4-831A-46DE-9F63-AA9E9FC09E61}" srcOrd="4" destOrd="0" presId="urn:microsoft.com/office/officeart/2018/2/layout/IconLabelDescriptionList"/>
    <dgm:cxn modelId="{2F5DDE0F-8B0D-4D7F-831B-9353222CC322}" type="presParOf" srcId="{E52CDCD0-8542-4E3C-ABCF-78DC1D9E5166}" destId="{5EE01F08-EDDF-414B-8FD2-DCE0756CC5B6}" srcOrd="5" destOrd="0" presId="urn:microsoft.com/office/officeart/2018/2/layout/IconLabelDescriptionList"/>
    <dgm:cxn modelId="{42BAD639-6B5B-4482-A87F-1B632D05572B}" type="presParOf" srcId="{E52CDCD0-8542-4E3C-ABCF-78DC1D9E5166}" destId="{5B228A06-61C5-45BE-B1A5-FE0A8ED57F4A}" srcOrd="6" destOrd="0" presId="urn:microsoft.com/office/officeart/2018/2/layout/IconLabelDescriptionList"/>
    <dgm:cxn modelId="{0645E1CD-3B16-422F-A72E-B28CE669BE71}" type="presParOf" srcId="{5B228A06-61C5-45BE-B1A5-FE0A8ED57F4A}" destId="{C23455CB-10A3-4202-A3F7-CEC2F9081BE0}" srcOrd="0" destOrd="0" presId="urn:microsoft.com/office/officeart/2018/2/layout/IconLabelDescriptionList"/>
    <dgm:cxn modelId="{5BE28956-48C1-4F36-8061-BB8E81A2278C}" type="presParOf" srcId="{5B228A06-61C5-45BE-B1A5-FE0A8ED57F4A}" destId="{25E2EF76-0FA3-4309-94BF-47FC5E5E9062}" srcOrd="1" destOrd="0" presId="urn:microsoft.com/office/officeart/2018/2/layout/IconLabelDescriptionList"/>
    <dgm:cxn modelId="{54C57E70-B56C-4AD8-92A2-04F68CC48827}" type="presParOf" srcId="{5B228A06-61C5-45BE-B1A5-FE0A8ED57F4A}" destId="{9C768B3C-3081-466B-ACE8-CCFB178B65A0}" srcOrd="2" destOrd="0" presId="urn:microsoft.com/office/officeart/2018/2/layout/IconLabelDescriptionList"/>
    <dgm:cxn modelId="{80BBD39F-1126-42DF-B087-612E71B0D971}" type="presParOf" srcId="{5B228A06-61C5-45BE-B1A5-FE0A8ED57F4A}" destId="{E5ACD2C7-4E12-4FE9-8E9B-8D5766D2B76E}" srcOrd="3" destOrd="0" presId="urn:microsoft.com/office/officeart/2018/2/layout/IconLabelDescriptionList"/>
    <dgm:cxn modelId="{491AF8EB-780C-4C81-B832-A6EDBF9F761A}" type="presParOf" srcId="{5B228A06-61C5-45BE-B1A5-FE0A8ED57F4A}" destId="{54C8C93D-F723-4E22-B22D-D74C67E8FC7D}" srcOrd="4" destOrd="0" presId="urn:microsoft.com/office/officeart/2018/2/layout/IconLabelDescriptionList"/>
    <dgm:cxn modelId="{849B6E94-85FB-4EE9-96E4-56ED9F675426}" type="presParOf" srcId="{E52CDCD0-8542-4E3C-ABCF-78DC1D9E5166}" destId="{3B74812E-1CC9-4BD2-8CF6-4F57140021B5}" srcOrd="7" destOrd="0" presId="urn:microsoft.com/office/officeart/2018/2/layout/IconLabelDescriptionList"/>
    <dgm:cxn modelId="{B164E428-06FA-41B7-9877-4E823A6A0059}" type="presParOf" srcId="{E52CDCD0-8542-4E3C-ABCF-78DC1D9E5166}" destId="{CF0F399C-36E7-4E1C-B51E-F9591B594B59}" srcOrd="8" destOrd="0" presId="urn:microsoft.com/office/officeart/2018/2/layout/IconLabelDescriptionList"/>
    <dgm:cxn modelId="{34131D4E-4C08-4BFB-B187-380A15DFFE79}" type="presParOf" srcId="{CF0F399C-36E7-4E1C-B51E-F9591B594B59}" destId="{B07FCADA-45D5-4A62-8BBA-EE21E517FEF0}" srcOrd="0" destOrd="0" presId="urn:microsoft.com/office/officeart/2018/2/layout/IconLabelDescriptionList"/>
    <dgm:cxn modelId="{E063BE90-9669-4303-B950-451D6E3051F0}" type="presParOf" srcId="{CF0F399C-36E7-4E1C-B51E-F9591B594B59}" destId="{D3E405C7-5FCE-4F0C-9979-89F82ACB0EA1}" srcOrd="1" destOrd="0" presId="urn:microsoft.com/office/officeart/2018/2/layout/IconLabelDescriptionList"/>
    <dgm:cxn modelId="{6F74D4AF-8A8A-4579-949E-D43FD72F178F}" type="presParOf" srcId="{CF0F399C-36E7-4E1C-B51E-F9591B594B59}" destId="{1F1D51BC-5054-4C86-B490-6E7C0A678AE5}" srcOrd="2" destOrd="0" presId="urn:microsoft.com/office/officeart/2018/2/layout/IconLabelDescriptionList"/>
    <dgm:cxn modelId="{69AC5868-0E44-4F47-8980-672B95B27B27}" type="presParOf" srcId="{CF0F399C-36E7-4E1C-B51E-F9591B594B59}" destId="{D6804292-3553-48C1-9CCF-4F632382FFCB}" srcOrd="3" destOrd="0" presId="urn:microsoft.com/office/officeart/2018/2/layout/IconLabelDescriptionList"/>
    <dgm:cxn modelId="{511835D3-5D70-4844-8BCC-E072DA4B7D89}" type="presParOf" srcId="{CF0F399C-36E7-4E1C-B51E-F9591B594B59}" destId="{C8D317DB-118F-4EF0-91C5-C92CC194E2DD}" srcOrd="4" destOrd="0" presId="urn:microsoft.com/office/officeart/2018/2/layout/IconLabelDescriptionList"/>
    <dgm:cxn modelId="{274DC4F0-ACBD-4890-B85C-79759173DF95}" type="presParOf" srcId="{E52CDCD0-8542-4E3C-ABCF-78DC1D9E5166}" destId="{F33FA03B-52C8-4FA3-8084-C3AEDC948CD5}" srcOrd="9" destOrd="0" presId="urn:microsoft.com/office/officeart/2018/2/layout/IconLabelDescriptionList"/>
    <dgm:cxn modelId="{D9D0B29E-1A3D-4896-B968-B90CAB086C2E}" type="presParOf" srcId="{E52CDCD0-8542-4E3C-ABCF-78DC1D9E5166}" destId="{2489CB13-2D63-4769-8BFF-E5AA5637B244}" srcOrd="10" destOrd="0" presId="urn:microsoft.com/office/officeart/2018/2/layout/IconLabelDescriptionList"/>
    <dgm:cxn modelId="{314DB7CF-0B63-4FFE-881C-3DD7B1C1CF07}" type="presParOf" srcId="{2489CB13-2D63-4769-8BFF-E5AA5637B244}" destId="{04436433-05FC-4437-B520-341A657716E2}" srcOrd="0" destOrd="0" presId="urn:microsoft.com/office/officeart/2018/2/layout/IconLabelDescriptionList"/>
    <dgm:cxn modelId="{5979B228-F3D9-44B1-A510-CEB6B895908F}" type="presParOf" srcId="{2489CB13-2D63-4769-8BFF-E5AA5637B244}" destId="{793C9FCC-D9DB-44FD-9FEA-57823266B632}" srcOrd="1" destOrd="0" presId="urn:microsoft.com/office/officeart/2018/2/layout/IconLabelDescriptionList"/>
    <dgm:cxn modelId="{9285649B-2FD1-4E94-BA97-A7380603E5CD}" type="presParOf" srcId="{2489CB13-2D63-4769-8BFF-E5AA5637B244}" destId="{564607B0-B6C4-4848-8DF6-DFFFDCD9EFC3}" srcOrd="2" destOrd="0" presId="urn:microsoft.com/office/officeart/2018/2/layout/IconLabelDescriptionList"/>
    <dgm:cxn modelId="{9AF9EAB0-B20E-4F03-82DC-FC68B2A94258}" type="presParOf" srcId="{2489CB13-2D63-4769-8BFF-E5AA5637B244}" destId="{C1C41150-54CD-48F5-A298-FCADF05DA570}" srcOrd="3" destOrd="0" presId="urn:microsoft.com/office/officeart/2018/2/layout/IconLabelDescriptionList"/>
    <dgm:cxn modelId="{09578B75-880C-4B44-99C8-CC690BAC980B}" type="presParOf" srcId="{2489CB13-2D63-4769-8BFF-E5AA5637B244}" destId="{0F8ECD14-20D5-4395-A938-49958EA40EE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B65D21-E74E-4926-9189-366D0C17986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D2479F-EFC7-40D0-A0AC-3B213DF46109}">
      <dgm:prSet/>
      <dgm:spPr/>
      <dgm:t>
        <a:bodyPr/>
        <a:lstStyle/>
        <a:p>
          <a:pPr>
            <a:defRPr b="1"/>
          </a:pPr>
          <a:r>
            <a:rPr lang="en-US"/>
            <a:t>Your node size is dependent on your host</a:t>
          </a:r>
        </a:p>
      </dgm:t>
    </dgm:pt>
    <dgm:pt modelId="{0B7B510F-819B-4553-AB58-33D93D6F7E3B}" type="parTrans" cxnId="{46FFD19C-7B1E-43C7-AA5B-1EA41953F1C7}">
      <dgm:prSet/>
      <dgm:spPr/>
      <dgm:t>
        <a:bodyPr/>
        <a:lstStyle/>
        <a:p>
          <a:endParaRPr lang="en-US"/>
        </a:p>
      </dgm:t>
    </dgm:pt>
    <dgm:pt modelId="{DDCADD87-741D-4D0A-BF14-1D2DD7903487}" type="sibTrans" cxnId="{46FFD19C-7B1E-43C7-AA5B-1EA41953F1C7}">
      <dgm:prSet/>
      <dgm:spPr/>
      <dgm:t>
        <a:bodyPr/>
        <a:lstStyle/>
        <a:p>
          <a:endParaRPr lang="en-US"/>
        </a:p>
      </dgm:t>
    </dgm:pt>
    <dgm:pt modelId="{3F509A02-4529-4729-93DF-61E0F40F1BBD}">
      <dgm:prSet/>
      <dgm:spPr/>
      <dgm:t>
        <a:bodyPr/>
        <a:lstStyle/>
        <a:p>
          <a:pPr>
            <a:defRPr b="1"/>
          </a:pPr>
          <a:r>
            <a:rPr lang="en-US"/>
            <a:t>Not recommended for larger instances</a:t>
          </a:r>
        </a:p>
      </dgm:t>
    </dgm:pt>
    <dgm:pt modelId="{47AED8F5-D663-461B-8AA0-2CDB5191870A}" type="parTrans" cxnId="{F539B6FC-7546-492D-81AE-A83BF0480274}">
      <dgm:prSet/>
      <dgm:spPr/>
      <dgm:t>
        <a:bodyPr/>
        <a:lstStyle/>
        <a:p>
          <a:endParaRPr lang="en-US"/>
        </a:p>
      </dgm:t>
    </dgm:pt>
    <dgm:pt modelId="{D301B8C3-6C08-420B-B6F2-4C4E930CB325}" type="sibTrans" cxnId="{F539B6FC-7546-492D-81AE-A83BF0480274}">
      <dgm:prSet/>
      <dgm:spPr/>
      <dgm:t>
        <a:bodyPr/>
        <a:lstStyle/>
        <a:p>
          <a:endParaRPr lang="en-US"/>
        </a:p>
      </dgm:t>
    </dgm:pt>
    <dgm:pt modelId="{826EB2C5-E5D3-496A-975E-74496B95C2A4}">
      <dgm:prSet/>
      <dgm:spPr/>
      <dgm:t>
        <a:bodyPr/>
        <a:lstStyle/>
        <a:p>
          <a:r>
            <a:rPr lang="en-US"/>
            <a:t>Ideal for testing environments or smaller sharded DBs</a:t>
          </a:r>
        </a:p>
      </dgm:t>
    </dgm:pt>
    <dgm:pt modelId="{824D5B1F-C23D-45DE-B1A4-8169A1090BC9}" type="parTrans" cxnId="{BC6D702B-8CCF-468D-ADC1-B8C4B9198884}">
      <dgm:prSet/>
      <dgm:spPr/>
      <dgm:t>
        <a:bodyPr/>
        <a:lstStyle/>
        <a:p>
          <a:endParaRPr lang="en-US"/>
        </a:p>
      </dgm:t>
    </dgm:pt>
    <dgm:pt modelId="{A24B4402-57C9-4822-B070-CD773BF63268}" type="sibTrans" cxnId="{BC6D702B-8CCF-468D-ADC1-B8C4B9198884}">
      <dgm:prSet/>
      <dgm:spPr/>
      <dgm:t>
        <a:bodyPr/>
        <a:lstStyle/>
        <a:p>
          <a:endParaRPr lang="en-US"/>
        </a:p>
      </dgm:t>
    </dgm:pt>
    <dgm:pt modelId="{6D365C2E-D41F-49D3-BDAA-602A445B8181}">
      <dgm:prSet/>
      <dgm:spPr/>
      <dgm:t>
        <a:bodyPr/>
        <a:lstStyle/>
        <a:p>
          <a:pPr>
            <a:defRPr b="1"/>
          </a:pPr>
          <a:r>
            <a:rPr lang="en-US"/>
            <a:t>Windows containers are not recommended for SQL Server</a:t>
          </a:r>
        </a:p>
      </dgm:t>
    </dgm:pt>
    <dgm:pt modelId="{12934124-B9F5-4E53-A61B-81CE78E8A987}" type="parTrans" cxnId="{2BAE44E4-8D4C-4836-AF3A-F2EB6546CE02}">
      <dgm:prSet/>
      <dgm:spPr/>
      <dgm:t>
        <a:bodyPr/>
        <a:lstStyle/>
        <a:p>
          <a:endParaRPr lang="en-US"/>
        </a:p>
      </dgm:t>
    </dgm:pt>
    <dgm:pt modelId="{580D5A90-13DA-41F4-8A9B-1AEF223ED5ED}" type="sibTrans" cxnId="{2BAE44E4-8D4C-4836-AF3A-F2EB6546CE02}">
      <dgm:prSet/>
      <dgm:spPr/>
      <dgm:t>
        <a:bodyPr/>
        <a:lstStyle/>
        <a:p>
          <a:endParaRPr lang="en-US"/>
        </a:p>
      </dgm:t>
    </dgm:pt>
    <dgm:pt modelId="{4B04A1FC-EF05-477B-AFF2-D5704630CC04}">
      <dgm:prSet/>
      <dgm:spPr/>
      <dgm:t>
        <a:bodyPr/>
        <a:lstStyle/>
        <a:p>
          <a:r>
            <a:rPr lang="en-US"/>
            <a:t>Best if you use the Linux docker pull via Docker store</a:t>
          </a:r>
        </a:p>
      </dgm:t>
    </dgm:pt>
    <dgm:pt modelId="{7294F1FB-621A-405D-AB66-E09A42AEACE1}" type="parTrans" cxnId="{5DBC2689-03ED-435F-B4EC-90113DF6C14C}">
      <dgm:prSet/>
      <dgm:spPr/>
      <dgm:t>
        <a:bodyPr/>
        <a:lstStyle/>
        <a:p>
          <a:endParaRPr lang="en-US"/>
        </a:p>
      </dgm:t>
    </dgm:pt>
    <dgm:pt modelId="{2DC2410B-4D12-4B54-A66F-EC181EA0439A}" type="sibTrans" cxnId="{5DBC2689-03ED-435F-B4EC-90113DF6C14C}">
      <dgm:prSet/>
      <dgm:spPr/>
      <dgm:t>
        <a:bodyPr/>
        <a:lstStyle/>
        <a:p>
          <a:endParaRPr lang="en-US"/>
        </a:p>
      </dgm:t>
    </dgm:pt>
    <dgm:pt modelId="{42E0113F-1A00-4CD3-82D9-1E997B691400}" type="pres">
      <dgm:prSet presAssocID="{81B65D21-E74E-4926-9189-366D0C179863}" presName="root" presStyleCnt="0">
        <dgm:presLayoutVars>
          <dgm:dir/>
          <dgm:resizeHandles val="exact"/>
        </dgm:presLayoutVars>
      </dgm:prSet>
      <dgm:spPr/>
    </dgm:pt>
    <dgm:pt modelId="{583FA4E8-185C-43F6-83D8-02CB4505ACEC}" type="pres">
      <dgm:prSet presAssocID="{7CD2479F-EFC7-40D0-A0AC-3B213DF46109}" presName="compNode" presStyleCnt="0"/>
      <dgm:spPr/>
    </dgm:pt>
    <dgm:pt modelId="{4CC7447A-C016-4258-BF08-837FCBA48C3F}" type="pres">
      <dgm:prSet presAssocID="{7CD2479F-EFC7-40D0-A0AC-3B213DF461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9ED316AD-D422-4E49-A5F4-9D0BE54B9186}" type="pres">
      <dgm:prSet presAssocID="{7CD2479F-EFC7-40D0-A0AC-3B213DF46109}" presName="iconSpace" presStyleCnt="0"/>
      <dgm:spPr/>
    </dgm:pt>
    <dgm:pt modelId="{21CA9130-B2B3-4CF9-96E7-C2782B7C2BC8}" type="pres">
      <dgm:prSet presAssocID="{7CD2479F-EFC7-40D0-A0AC-3B213DF46109}" presName="parTx" presStyleLbl="revTx" presStyleIdx="0" presStyleCnt="6">
        <dgm:presLayoutVars>
          <dgm:chMax val="0"/>
          <dgm:chPref val="0"/>
        </dgm:presLayoutVars>
      </dgm:prSet>
      <dgm:spPr/>
    </dgm:pt>
    <dgm:pt modelId="{6B51C980-123C-46DB-A97B-D319B18A0AAE}" type="pres">
      <dgm:prSet presAssocID="{7CD2479F-EFC7-40D0-A0AC-3B213DF46109}" presName="txSpace" presStyleCnt="0"/>
      <dgm:spPr/>
    </dgm:pt>
    <dgm:pt modelId="{1A89DB8C-8377-4337-9A26-E368DFCF66A8}" type="pres">
      <dgm:prSet presAssocID="{7CD2479F-EFC7-40D0-A0AC-3B213DF46109}" presName="desTx" presStyleLbl="revTx" presStyleIdx="1" presStyleCnt="6">
        <dgm:presLayoutVars/>
      </dgm:prSet>
      <dgm:spPr/>
    </dgm:pt>
    <dgm:pt modelId="{7A0D7C48-32B5-46A3-869B-305A2B9DA43F}" type="pres">
      <dgm:prSet presAssocID="{DDCADD87-741D-4D0A-BF14-1D2DD7903487}" presName="sibTrans" presStyleCnt="0"/>
      <dgm:spPr/>
    </dgm:pt>
    <dgm:pt modelId="{FC5DD2E9-AC99-4437-A379-9E69EA773B07}" type="pres">
      <dgm:prSet presAssocID="{3F509A02-4529-4729-93DF-61E0F40F1BBD}" presName="compNode" presStyleCnt="0"/>
      <dgm:spPr/>
    </dgm:pt>
    <dgm:pt modelId="{A116C034-8982-4ED9-AD81-3610B8751A4D}" type="pres">
      <dgm:prSet presAssocID="{3F509A02-4529-4729-93DF-61E0F40F1B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E3349FC-5B55-464A-B38C-93BB8EDEDC5C}" type="pres">
      <dgm:prSet presAssocID="{3F509A02-4529-4729-93DF-61E0F40F1BBD}" presName="iconSpace" presStyleCnt="0"/>
      <dgm:spPr/>
    </dgm:pt>
    <dgm:pt modelId="{96E48282-8A73-47A6-AB02-B040281C580F}" type="pres">
      <dgm:prSet presAssocID="{3F509A02-4529-4729-93DF-61E0F40F1BBD}" presName="parTx" presStyleLbl="revTx" presStyleIdx="2" presStyleCnt="6">
        <dgm:presLayoutVars>
          <dgm:chMax val="0"/>
          <dgm:chPref val="0"/>
        </dgm:presLayoutVars>
      </dgm:prSet>
      <dgm:spPr/>
    </dgm:pt>
    <dgm:pt modelId="{E6C797B9-817A-4D42-88CE-0EAD7E58C89A}" type="pres">
      <dgm:prSet presAssocID="{3F509A02-4529-4729-93DF-61E0F40F1BBD}" presName="txSpace" presStyleCnt="0"/>
      <dgm:spPr/>
    </dgm:pt>
    <dgm:pt modelId="{3DBFDD2B-4134-4160-98C5-5BAEC0162295}" type="pres">
      <dgm:prSet presAssocID="{3F509A02-4529-4729-93DF-61E0F40F1BBD}" presName="desTx" presStyleLbl="revTx" presStyleIdx="3" presStyleCnt="6">
        <dgm:presLayoutVars/>
      </dgm:prSet>
      <dgm:spPr/>
    </dgm:pt>
    <dgm:pt modelId="{0674E5F8-DEFB-4CFD-AA46-B87FA1297B5D}" type="pres">
      <dgm:prSet presAssocID="{D301B8C3-6C08-420B-B6F2-4C4E930CB325}" presName="sibTrans" presStyleCnt="0"/>
      <dgm:spPr/>
    </dgm:pt>
    <dgm:pt modelId="{02AB0968-F524-42CB-BA27-F9A313391F40}" type="pres">
      <dgm:prSet presAssocID="{6D365C2E-D41F-49D3-BDAA-602A445B8181}" presName="compNode" presStyleCnt="0"/>
      <dgm:spPr/>
    </dgm:pt>
    <dgm:pt modelId="{7901E601-ECCE-4F56-AB48-9AD50A3951A0}" type="pres">
      <dgm:prSet presAssocID="{6D365C2E-D41F-49D3-BDAA-602A445B81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D7234CE-62BE-40BF-B8BB-9BB6CF184966}" type="pres">
      <dgm:prSet presAssocID="{6D365C2E-D41F-49D3-BDAA-602A445B8181}" presName="iconSpace" presStyleCnt="0"/>
      <dgm:spPr/>
    </dgm:pt>
    <dgm:pt modelId="{14378861-41BE-4DD3-9994-47D164A6F1DA}" type="pres">
      <dgm:prSet presAssocID="{6D365C2E-D41F-49D3-BDAA-602A445B8181}" presName="parTx" presStyleLbl="revTx" presStyleIdx="4" presStyleCnt="6">
        <dgm:presLayoutVars>
          <dgm:chMax val="0"/>
          <dgm:chPref val="0"/>
        </dgm:presLayoutVars>
      </dgm:prSet>
      <dgm:spPr/>
    </dgm:pt>
    <dgm:pt modelId="{573BE306-CFC2-4544-A639-B33D56552CC8}" type="pres">
      <dgm:prSet presAssocID="{6D365C2E-D41F-49D3-BDAA-602A445B8181}" presName="txSpace" presStyleCnt="0"/>
      <dgm:spPr/>
    </dgm:pt>
    <dgm:pt modelId="{510FE8AD-C92D-4E24-BE31-6D2E270AB714}" type="pres">
      <dgm:prSet presAssocID="{6D365C2E-D41F-49D3-BDAA-602A445B8181}" presName="desTx" presStyleLbl="revTx" presStyleIdx="5" presStyleCnt="6">
        <dgm:presLayoutVars/>
      </dgm:prSet>
      <dgm:spPr/>
    </dgm:pt>
  </dgm:ptLst>
  <dgm:cxnLst>
    <dgm:cxn modelId="{215BEB06-208E-4810-80C4-FCBC8018E8FC}" type="presOf" srcId="{81B65D21-E74E-4926-9189-366D0C179863}" destId="{42E0113F-1A00-4CD3-82D9-1E997B691400}" srcOrd="0" destOrd="0" presId="urn:microsoft.com/office/officeart/2018/5/layout/CenteredIconLabelDescriptionList"/>
    <dgm:cxn modelId="{9C593F1E-C639-4B51-99D2-0F94A209626F}" type="presOf" srcId="{4B04A1FC-EF05-477B-AFF2-D5704630CC04}" destId="{510FE8AD-C92D-4E24-BE31-6D2E270AB714}" srcOrd="0" destOrd="0" presId="urn:microsoft.com/office/officeart/2018/5/layout/CenteredIconLabelDescriptionList"/>
    <dgm:cxn modelId="{BC6D702B-8CCF-468D-ADC1-B8C4B9198884}" srcId="{3F509A02-4529-4729-93DF-61E0F40F1BBD}" destId="{826EB2C5-E5D3-496A-975E-74496B95C2A4}" srcOrd="0" destOrd="0" parTransId="{824D5B1F-C23D-45DE-B1A4-8169A1090BC9}" sibTransId="{A24B4402-57C9-4822-B070-CD773BF63268}"/>
    <dgm:cxn modelId="{4C96CE32-3720-420E-88CC-3A9712F33299}" type="presOf" srcId="{6D365C2E-D41F-49D3-BDAA-602A445B8181}" destId="{14378861-41BE-4DD3-9994-47D164A6F1DA}" srcOrd="0" destOrd="0" presId="urn:microsoft.com/office/officeart/2018/5/layout/CenteredIconLabelDescriptionList"/>
    <dgm:cxn modelId="{5DBC2689-03ED-435F-B4EC-90113DF6C14C}" srcId="{6D365C2E-D41F-49D3-BDAA-602A445B8181}" destId="{4B04A1FC-EF05-477B-AFF2-D5704630CC04}" srcOrd="0" destOrd="0" parTransId="{7294F1FB-621A-405D-AB66-E09A42AEACE1}" sibTransId="{2DC2410B-4D12-4B54-A66F-EC181EA0439A}"/>
    <dgm:cxn modelId="{46FFD19C-7B1E-43C7-AA5B-1EA41953F1C7}" srcId="{81B65D21-E74E-4926-9189-366D0C179863}" destId="{7CD2479F-EFC7-40D0-A0AC-3B213DF46109}" srcOrd="0" destOrd="0" parTransId="{0B7B510F-819B-4553-AB58-33D93D6F7E3B}" sibTransId="{DDCADD87-741D-4D0A-BF14-1D2DD7903487}"/>
    <dgm:cxn modelId="{54C5B49D-016B-4470-9227-C48E6074BD49}" type="presOf" srcId="{7CD2479F-EFC7-40D0-A0AC-3B213DF46109}" destId="{21CA9130-B2B3-4CF9-96E7-C2782B7C2BC8}" srcOrd="0" destOrd="0" presId="urn:microsoft.com/office/officeart/2018/5/layout/CenteredIconLabelDescriptionList"/>
    <dgm:cxn modelId="{4D7B039E-21BB-417F-ADAC-85E97BCCE4C2}" type="presOf" srcId="{3F509A02-4529-4729-93DF-61E0F40F1BBD}" destId="{96E48282-8A73-47A6-AB02-B040281C580F}" srcOrd="0" destOrd="0" presId="urn:microsoft.com/office/officeart/2018/5/layout/CenteredIconLabelDescriptionList"/>
    <dgm:cxn modelId="{72DAC6DD-2435-4F10-9468-6CF040D06F9B}" type="presOf" srcId="{826EB2C5-E5D3-496A-975E-74496B95C2A4}" destId="{3DBFDD2B-4134-4160-98C5-5BAEC0162295}" srcOrd="0" destOrd="0" presId="urn:microsoft.com/office/officeart/2018/5/layout/CenteredIconLabelDescriptionList"/>
    <dgm:cxn modelId="{2BAE44E4-8D4C-4836-AF3A-F2EB6546CE02}" srcId="{81B65D21-E74E-4926-9189-366D0C179863}" destId="{6D365C2E-D41F-49D3-BDAA-602A445B8181}" srcOrd="2" destOrd="0" parTransId="{12934124-B9F5-4E53-A61B-81CE78E8A987}" sibTransId="{580D5A90-13DA-41F4-8A9B-1AEF223ED5ED}"/>
    <dgm:cxn modelId="{F539B6FC-7546-492D-81AE-A83BF0480274}" srcId="{81B65D21-E74E-4926-9189-366D0C179863}" destId="{3F509A02-4529-4729-93DF-61E0F40F1BBD}" srcOrd="1" destOrd="0" parTransId="{47AED8F5-D663-461B-8AA0-2CDB5191870A}" sibTransId="{D301B8C3-6C08-420B-B6F2-4C4E930CB325}"/>
    <dgm:cxn modelId="{54136BCC-6CBB-4491-A51C-BAEFE1627F7D}" type="presParOf" srcId="{42E0113F-1A00-4CD3-82D9-1E997B691400}" destId="{583FA4E8-185C-43F6-83D8-02CB4505ACEC}" srcOrd="0" destOrd="0" presId="urn:microsoft.com/office/officeart/2018/5/layout/CenteredIconLabelDescriptionList"/>
    <dgm:cxn modelId="{72DF1535-4D4D-42EF-9E3D-F56614C14811}" type="presParOf" srcId="{583FA4E8-185C-43F6-83D8-02CB4505ACEC}" destId="{4CC7447A-C016-4258-BF08-837FCBA48C3F}" srcOrd="0" destOrd="0" presId="urn:microsoft.com/office/officeart/2018/5/layout/CenteredIconLabelDescriptionList"/>
    <dgm:cxn modelId="{85AA7131-A23C-4AFB-8514-D4606D6DF89E}" type="presParOf" srcId="{583FA4E8-185C-43F6-83D8-02CB4505ACEC}" destId="{9ED316AD-D422-4E49-A5F4-9D0BE54B9186}" srcOrd="1" destOrd="0" presId="urn:microsoft.com/office/officeart/2018/5/layout/CenteredIconLabelDescriptionList"/>
    <dgm:cxn modelId="{CA686A15-4F51-4287-BCA9-32C565C47C45}" type="presParOf" srcId="{583FA4E8-185C-43F6-83D8-02CB4505ACEC}" destId="{21CA9130-B2B3-4CF9-96E7-C2782B7C2BC8}" srcOrd="2" destOrd="0" presId="urn:microsoft.com/office/officeart/2018/5/layout/CenteredIconLabelDescriptionList"/>
    <dgm:cxn modelId="{42F9FFD1-DF4D-4F98-AFF7-67597D4DD033}" type="presParOf" srcId="{583FA4E8-185C-43F6-83D8-02CB4505ACEC}" destId="{6B51C980-123C-46DB-A97B-D319B18A0AAE}" srcOrd="3" destOrd="0" presId="urn:microsoft.com/office/officeart/2018/5/layout/CenteredIconLabelDescriptionList"/>
    <dgm:cxn modelId="{8C44EB2E-C319-4777-8F8E-8A6A5A9D8580}" type="presParOf" srcId="{583FA4E8-185C-43F6-83D8-02CB4505ACEC}" destId="{1A89DB8C-8377-4337-9A26-E368DFCF66A8}" srcOrd="4" destOrd="0" presId="urn:microsoft.com/office/officeart/2018/5/layout/CenteredIconLabelDescriptionList"/>
    <dgm:cxn modelId="{7147A722-DA6D-4DFD-9A45-3021F25A6FE1}" type="presParOf" srcId="{42E0113F-1A00-4CD3-82D9-1E997B691400}" destId="{7A0D7C48-32B5-46A3-869B-305A2B9DA43F}" srcOrd="1" destOrd="0" presId="urn:microsoft.com/office/officeart/2018/5/layout/CenteredIconLabelDescriptionList"/>
    <dgm:cxn modelId="{4D84C32B-93CD-498C-A265-8AEF9B026B5D}" type="presParOf" srcId="{42E0113F-1A00-4CD3-82D9-1E997B691400}" destId="{FC5DD2E9-AC99-4437-A379-9E69EA773B07}" srcOrd="2" destOrd="0" presId="urn:microsoft.com/office/officeart/2018/5/layout/CenteredIconLabelDescriptionList"/>
    <dgm:cxn modelId="{A8F85C44-F6F0-49C8-BA06-1DBD092FDAFA}" type="presParOf" srcId="{FC5DD2E9-AC99-4437-A379-9E69EA773B07}" destId="{A116C034-8982-4ED9-AD81-3610B8751A4D}" srcOrd="0" destOrd="0" presId="urn:microsoft.com/office/officeart/2018/5/layout/CenteredIconLabelDescriptionList"/>
    <dgm:cxn modelId="{E59DA7C2-0E6E-4CF8-AF36-3B127A151FC7}" type="presParOf" srcId="{FC5DD2E9-AC99-4437-A379-9E69EA773B07}" destId="{9E3349FC-5B55-464A-B38C-93BB8EDEDC5C}" srcOrd="1" destOrd="0" presId="urn:microsoft.com/office/officeart/2018/5/layout/CenteredIconLabelDescriptionList"/>
    <dgm:cxn modelId="{C9D515DB-8CB7-4BC6-81DF-7F09E51DDB3D}" type="presParOf" srcId="{FC5DD2E9-AC99-4437-A379-9E69EA773B07}" destId="{96E48282-8A73-47A6-AB02-B040281C580F}" srcOrd="2" destOrd="0" presId="urn:microsoft.com/office/officeart/2018/5/layout/CenteredIconLabelDescriptionList"/>
    <dgm:cxn modelId="{C8A6E7F3-6DBB-4D43-8AE4-3149D125F221}" type="presParOf" srcId="{FC5DD2E9-AC99-4437-A379-9E69EA773B07}" destId="{E6C797B9-817A-4D42-88CE-0EAD7E58C89A}" srcOrd="3" destOrd="0" presId="urn:microsoft.com/office/officeart/2018/5/layout/CenteredIconLabelDescriptionList"/>
    <dgm:cxn modelId="{2F99CD4F-1F24-4C21-AC8F-5FFDA9F3E989}" type="presParOf" srcId="{FC5DD2E9-AC99-4437-A379-9E69EA773B07}" destId="{3DBFDD2B-4134-4160-98C5-5BAEC0162295}" srcOrd="4" destOrd="0" presId="urn:microsoft.com/office/officeart/2018/5/layout/CenteredIconLabelDescriptionList"/>
    <dgm:cxn modelId="{46F67E9E-761B-4BBA-88D2-F909C5280B19}" type="presParOf" srcId="{42E0113F-1A00-4CD3-82D9-1E997B691400}" destId="{0674E5F8-DEFB-4CFD-AA46-B87FA1297B5D}" srcOrd="3" destOrd="0" presId="urn:microsoft.com/office/officeart/2018/5/layout/CenteredIconLabelDescriptionList"/>
    <dgm:cxn modelId="{A2097C74-649B-4F24-9F6B-1E385A118C4B}" type="presParOf" srcId="{42E0113F-1A00-4CD3-82D9-1E997B691400}" destId="{02AB0968-F524-42CB-BA27-F9A313391F40}" srcOrd="4" destOrd="0" presId="urn:microsoft.com/office/officeart/2018/5/layout/CenteredIconLabelDescriptionList"/>
    <dgm:cxn modelId="{53B206BA-BE29-485B-8BAE-160B7D42FDC2}" type="presParOf" srcId="{02AB0968-F524-42CB-BA27-F9A313391F40}" destId="{7901E601-ECCE-4F56-AB48-9AD50A3951A0}" srcOrd="0" destOrd="0" presId="urn:microsoft.com/office/officeart/2018/5/layout/CenteredIconLabelDescriptionList"/>
    <dgm:cxn modelId="{0E8BAE1E-3140-4668-A899-042EEAEAB610}" type="presParOf" srcId="{02AB0968-F524-42CB-BA27-F9A313391F40}" destId="{7D7234CE-62BE-40BF-B8BB-9BB6CF184966}" srcOrd="1" destOrd="0" presId="urn:microsoft.com/office/officeart/2018/5/layout/CenteredIconLabelDescriptionList"/>
    <dgm:cxn modelId="{A36A47C9-9B02-4DE0-9BBC-CFC32B68A6F2}" type="presParOf" srcId="{02AB0968-F524-42CB-BA27-F9A313391F40}" destId="{14378861-41BE-4DD3-9994-47D164A6F1DA}" srcOrd="2" destOrd="0" presId="urn:microsoft.com/office/officeart/2018/5/layout/CenteredIconLabelDescriptionList"/>
    <dgm:cxn modelId="{35F55A24-E98B-41B6-89B7-C2011DDB5CE5}" type="presParOf" srcId="{02AB0968-F524-42CB-BA27-F9A313391F40}" destId="{573BE306-CFC2-4544-A639-B33D56552CC8}" srcOrd="3" destOrd="0" presId="urn:microsoft.com/office/officeart/2018/5/layout/CenteredIconLabelDescriptionList"/>
    <dgm:cxn modelId="{3D897300-E79A-47F6-8C9C-65863C7EE313}" type="presParOf" srcId="{02AB0968-F524-42CB-BA27-F9A313391F40}" destId="{510FE8AD-C92D-4E24-BE31-6D2E270AB71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B5E0D-A598-42D3-84DF-FDB41F14E758}">
      <dsp:nvSpPr>
        <dsp:cNvPr id="0" name=""/>
        <dsp:cNvSpPr/>
      </dsp:nvSpPr>
      <dsp:spPr>
        <a:xfrm>
          <a:off x="5347" y="983959"/>
          <a:ext cx="456996" cy="456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8EAED-2282-4432-AA91-9F2C7C5C10F4}">
      <dsp:nvSpPr>
        <dsp:cNvPr id="0" name=""/>
        <dsp:cNvSpPr/>
      </dsp:nvSpPr>
      <dsp:spPr>
        <a:xfrm>
          <a:off x="5347" y="1513454"/>
          <a:ext cx="1305703" cy="79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Better CI/CD pipelines</a:t>
          </a:r>
        </a:p>
      </dsp:txBody>
      <dsp:txXfrm>
        <a:off x="5347" y="1513454"/>
        <a:ext cx="1305703" cy="795280"/>
      </dsp:txXfrm>
    </dsp:sp>
    <dsp:sp modelId="{D97E0B6E-26B1-410D-A918-F6E1929C1509}">
      <dsp:nvSpPr>
        <dsp:cNvPr id="0" name=""/>
        <dsp:cNvSpPr/>
      </dsp:nvSpPr>
      <dsp:spPr>
        <a:xfrm>
          <a:off x="5347" y="2342455"/>
          <a:ext cx="1305703" cy="327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1354A-A104-407C-88A0-9AACABC4546C}">
      <dsp:nvSpPr>
        <dsp:cNvPr id="0" name=""/>
        <dsp:cNvSpPr/>
      </dsp:nvSpPr>
      <dsp:spPr>
        <a:xfrm>
          <a:off x="1539548" y="983959"/>
          <a:ext cx="456996" cy="456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C643C-707D-4B43-A640-AC239D473978}">
      <dsp:nvSpPr>
        <dsp:cNvPr id="0" name=""/>
        <dsp:cNvSpPr/>
      </dsp:nvSpPr>
      <dsp:spPr>
        <a:xfrm>
          <a:off x="1539548" y="1513454"/>
          <a:ext cx="1305703" cy="79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Faster patching</a:t>
          </a:r>
        </a:p>
      </dsp:txBody>
      <dsp:txXfrm>
        <a:off x="1539548" y="1513454"/>
        <a:ext cx="1305703" cy="795280"/>
      </dsp:txXfrm>
    </dsp:sp>
    <dsp:sp modelId="{E9F84BC4-AE64-44EE-8E55-96FF320B9970}">
      <dsp:nvSpPr>
        <dsp:cNvPr id="0" name=""/>
        <dsp:cNvSpPr/>
      </dsp:nvSpPr>
      <dsp:spPr>
        <a:xfrm>
          <a:off x="1539548" y="2342455"/>
          <a:ext cx="1305703" cy="327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404E8-1383-402E-895A-5943AEFF00F8}">
      <dsp:nvSpPr>
        <dsp:cNvPr id="0" name=""/>
        <dsp:cNvSpPr/>
      </dsp:nvSpPr>
      <dsp:spPr>
        <a:xfrm>
          <a:off x="3073749" y="983959"/>
          <a:ext cx="456996" cy="456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4BBBA-44E5-475B-99B2-99961D0939F9}">
      <dsp:nvSpPr>
        <dsp:cNvPr id="0" name=""/>
        <dsp:cNvSpPr/>
      </dsp:nvSpPr>
      <dsp:spPr>
        <a:xfrm>
          <a:off x="3073749" y="1513454"/>
          <a:ext cx="1305703" cy="79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Separate Compute layer from Data layer</a:t>
          </a:r>
        </a:p>
      </dsp:txBody>
      <dsp:txXfrm>
        <a:off x="3073749" y="1513454"/>
        <a:ext cx="1305703" cy="795280"/>
      </dsp:txXfrm>
    </dsp:sp>
    <dsp:sp modelId="{4A9AA7A4-831A-46DE-9F63-AA9E9FC09E61}">
      <dsp:nvSpPr>
        <dsp:cNvPr id="0" name=""/>
        <dsp:cNvSpPr/>
      </dsp:nvSpPr>
      <dsp:spPr>
        <a:xfrm>
          <a:off x="3073749" y="2342455"/>
          <a:ext cx="1305703" cy="327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455CB-10A3-4202-A3F7-CEC2F9081BE0}">
      <dsp:nvSpPr>
        <dsp:cNvPr id="0" name=""/>
        <dsp:cNvSpPr/>
      </dsp:nvSpPr>
      <dsp:spPr>
        <a:xfrm>
          <a:off x="4607951" y="983959"/>
          <a:ext cx="456996" cy="4569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68B3C-3081-466B-ACE8-CCFB178B65A0}">
      <dsp:nvSpPr>
        <dsp:cNvPr id="0" name=""/>
        <dsp:cNvSpPr/>
      </dsp:nvSpPr>
      <dsp:spPr>
        <a:xfrm>
          <a:off x="4607951" y="1513454"/>
          <a:ext cx="1305703" cy="79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Save money on licensing</a:t>
          </a:r>
        </a:p>
      </dsp:txBody>
      <dsp:txXfrm>
        <a:off x="4607951" y="1513454"/>
        <a:ext cx="1305703" cy="795280"/>
      </dsp:txXfrm>
    </dsp:sp>
    <dsp:sp modelId="{54C8C93D-F723-4E22-B22D-D74C67E8FC7D}">
      <dsp:nvSpPr>
        <dsp:cNvPr id="0" name=""/>
        <dsp:cNvSpPr/>
      </dsp:nvSpPr>
      <dsp:spPr>
        <a:xfrm>
          <a:off x="4607951" y="2342455"/>
          <a:ext cx="1305703" cy="327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Not guaranteed</a:t>
          </a:r>
        </a:p>
      </dsp:txBody>
      <dsp:txXfrm>
        <a:off x="4607951" y="2342455"/>
        <a:ext cx="1305703" cy="327526"/>
      </dsp:txXfrm>
    </dsp:sp>
    <dsp:sp modelId="{B07FCADA-45D5-4A62-8BBA-EE21E517FEF0}">
      <dsp:nvSpPr>
        <dsp:cNvPr id="0" name=""/>
        <dsp:cNvSpPr/>
      </dsp:nvSpPr>
      <dsp:spPr>
        <a:xfrm>
          <a:off x="6142152" y="983959"/>
          <a:ext cx="456996" cy="4569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D51BC-5054-4C86-B490-6E7C0A678AE5}">
      <dsp:nvSpPr>
        <dsp:cNvPr id="0" name=""/>
        <dsp:cNvSpPr/>
      </dsp:nvSpPr>
      <dsp:spPr>
        <a:xfrm>
          <a:off x="6142152" y="1513454"/>
          <a:ext cx="1305703" cy="79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Easier to create new instances</a:t>
          </a:r>
        </a:p>
      </dsp:txBody>
      <dsp:txXfrm>
        <a:off x="6142152" y="1513454"/>
        <a:ext cx="1305703" cy="795280"/>
      </dsp:txXfrm>
    </dsp:sp>
    <dsp:sp modelId="{C8D317DB-118F-4EF0-91C5-C92CC194E2DD}">
      <dsp:nvSpPr>
        <dsp:cNvPr id="0" name=""/>
        <dsp:cNvSpPr/>
      </dsp:nvSpPr>
      <dsp:spPr>
        <a:xfrm>
          <a:off x="6142152" y="2342455"/>
          <a:ext cx="1305703" cy="327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436433-05FC-4437-B520-341A657716E2}">
      <dsp:nvSpPr>
        <dsp:cNvPr id="0" name=""/>
        <dsp:cNvSpPr/>
      </dsp:nvSpPr>
      <dsp:spPr>
        <a:xfrm>
          <a:off x="7676353" y="983959"/>
          <a:ext cx="456996" cy="45699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607B0-B6C4-4848-8DF6-DFFFDCD9EFC3}">
      <dsp:nvSpPr>
        <dsp:cNvPr id="0" name=""/>
        <dsp:cNvSpPr/>
      </dsp:nvSpPr>
      <dsp:spPr>
        <a:xfrm>
          <a:off x="7676353" y="1513454"/>
          <a:ext cx="1305703" cy="79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Quicker to scale out rather than up</a:t>
          </a:r>
        </a:p>
      </dsp:txBody>
      <dsp:txXfrm>
        <a:off x="7676353" y="1513454"/>
        <a:ext cx="1305703" cy="795280"/>
      </dsp:txXfrm>
    </dsp:sp>
    <dsp:sp modelId="{0F8ECD14-20D5-4395-A938-49958EA40EE9}">
      <dsp:nvSpPr>
        <dsp:cNvPr id="0" name=""/>
        <dsp:cNvSpPr/>
      </dsp:nvSpPr>
      <dsp:spPr>
        <a:xfrm>
          <a:off x="7676353" y="2342455"/>
          <a:ext cx="1305703" cy="327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Make more nodes to share the load</a:t>
          </a:r>
        </a:p>
      </dsp:txBody>
      <dsp:txXfrm>
        <a:off x="7676353" y="2342455"/>
        <a:ext cx="1305703" cy="327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7447A-C016-4258-BF08-837FCBA48C3F}">
      <dsp:nvSpPr>
        <dsp:cNvPr id="0" name=""/>
        <dsp:cNvSpPr/>
      </dsp:nvSpPr>
      <dsp:spPr>
        <a:xfrm>
          <a:off x="1002134" y="481354"/>
          <a:ext cx="1070937" cy="107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A9130-B2B3-4CF9-96E7-C2782B7C2BC8}">
      <dsp:nvSpPr>
        <dsp:cNvPr id="0" name=""/>
        <dsp:cNvSpPr/>
      </dsp:nvSpPr>
      <dsp:spPr>
        <a:xfrm>
          <a:off x="7692" y="1638261"/>
          <a:ext cx="3059821" cy="45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Your node size is dependent on your host</a:t>
          </a:r>
        </a:p>
      </dsp:txBody>
      <dsp:txXfrm>
        <a:off x="7692" y="1638261"/>
        <a:ext cx="3059821" cy="458973"/>
      </dsp:txXfrm>
    </dsp:sp>
    <dsp:sp modelId="{1A89DB8C-8377-4337-9A26-E368DFCF66A8}">
      <dsp:nvSpPr>
        <dsp:cNvPr id="0" name=""/>
        <dsp:cNvSpPr/>
      </dsp:nvSpPr>
      <dsp:spPr>
        <a:xfrm>
          <a:off x="7692" y="2137220"/>
          <a:ext cx="3059821" cy="343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6C034-8982-4ED9-AD81-3610B8751A4D}">
      <dsp:nvSpPr>
        <dsp:cNvPr id="0" name=""/>
        <dsp:cNvSpPr/>
      </dsp:nvSpPr>
      <dsp:spPr>
        <a:xfrm>
          <a:off x="4597424" y="481354"/>
          <a:ext cx="1070937" cy="107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48282-8A73-47A6-AB02-B040281C580F}">
      <dsp:nvSpPr>
        <dsp:cNvPr id="0" name=""/>
        <dsp:cNvSpPr/>
      </dsp:nvSpPr>
      <dsp:spPr>
        <a:xfrm>
          <a:off x="3602982" y="1638261"/>
          <a:ext cx="3059821" cy="45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Not recommended for larger instances</a:t>
          </a:r>
        </a:p>
      </dsp:txBody>
      <dsp:txXfrm>
        <a:off x="3602982" y="1638261"/>
        <a:ext cx="3059821" cy="458973"/>
      </dsp:txXfrm>
    </dsp:sp>
    <dsp:sp modelId="{3DBFDD2B-4134-4160-98C5-5BAEC0162295}">
      <dsp:nvSpPr>
        <dsp:cNvPr id="0" name=""/>
        <dsp:cNvSpPr/>
      </dsp:nvSpPr>
      <dsp:spPr>
        <a:xfrm>
          <a:off x="3602982" y="2137220"/>
          <a:ext cx="3059821" cy="343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Ideal for testing environments or smaller sharded DBs</a:t>
          </a:r>
        </a:p>
      </dsp:txBody>
      <dsp:txXfrm>
        <a:off x="3602982" y="2137220"/>
        <a:ext cx="3059821" cy="343421"/>
      </dsp:txXfrm>
    </dsp:sp>
    <dsp:sp modelId="{7901E601-ECCE-4F56-AB48-9AD50A3951A0}">
      <dsp:nvSpPr>
        <dsp:cNvPr id="0" name=""/>
        <dsp:cNvSpPr/>
      </dsp:nvSpPr>
      <dsp:spPr>
        <a:xfrm>
          <a:off x="8192714" y="481354"/>
          <a:ext cx="1070937" cy="1070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78861-41BE-4DD3-9994-47D164A6F1DA}">
      <dsp:nvSpPr>
        <dsp:cNvPr id="0" name=""/>
        <dsp:cNvSpPr/>
      </dsp:nvSpPr>
      <dsp:spPr>
        <a:xfrm>
          <a:off x="7198272" y="1638261"/>
          <a:ext cx="3059821" cy="45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Windows containers are not recommended for SQL Server</a:t>
          </a:r>
        </a:p>
      </dsp:txBody>
      <dsp:txXfrm>
        <a:off x="7198272" y="1638261"/>
        <a:ext cx="3059821" cy="458973"/>
      </dsp:txXfrm>
    </dsp:sp>
    <dsp:sp modelId="{510FE8AD-C92D-4E24-BE31-6D2E270AB714}">
      <dsp:nvSpPr>
        <dsp:cNvPr id="0" name=""/>
        <dsp:cNvSpPr/>
      </dsp:nvSpPr>
      <dsp:spPr>
        <a:xfrm>
          <a:off x="7198272" y="2137220"/>
          <a:ext cx="3059821" cy="343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Best if you use the Linux docker pull via Docker store</a:t>
          </a:r>
        </a:p>
      </dsp:txBody>
      <dsp:txXfrm>
        <a:off x="7198272" y="2137220"/>
        <a:ext cx="3059821" cy="343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551-530A-4E78-8FC7-6F157A6F63D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4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551-530A-4E78-8FC7-6F157A6F63D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551-530A-4E78-8FC7-6F157A6F63D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023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551-530A-4E78-8FC7-6F157A6F63D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46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551-530A-4E78-8FC7-6F157A6F63D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7731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551-530A-4E78-8FC7-6F157A6F63D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80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551-530A-4E78-8FC7-6F157A6F63D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06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551-530A-4E78-8FC7-6F157A6F63D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4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551-530A-4E78-8FC7-6F157A6F63D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1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551-530A-4E78-8FC7-6F157A6F63D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6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551-530A-4E78-8FC7-6F157A6F63D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551-530A-4E78-8FC7-6F157A6F63D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1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551-530A-4E78-8FC7-6F157A6F63D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551-530A-4E78-8FC7-6F157A6F63D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9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551-530A-4E78-8FC7-6F157A6F63D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3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551-530A-4E78-8FC7-6F157A6F63D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2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F9551-530A-4E78-8FC7-6F157A6F63D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3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sql/linux/sql-server-linux-overview?view=sql-server-2017" TargetMode="External"/><Relationship Id="rId3" Type="http://schemas.openxmlformats.org/officeDocument/2006/relationships/hyperlink" Target="https://azure.microsoft.com/en-us/overview/containers/" TargetMode="External"/><Relationship Id="rId7" Type="http://schemas.openxmlformats.org/officeDocument/2006/relationships/hyperlink" Target="https://aws.amazon.com/eks/" TargetMode="External"/><Relationship Id="rId2" Type="http://schemas.openxmlformats.org/officeDocument/2006/relationships/hyperlink" Target="https://www.docker.com/resources/what-contain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sql/linux/tutorial-sql-server-containers-kubernetes?view=sql-server-2017" TargetMode="External"/><Relationship Id="rId5" Type="http://schemas.openxmlformats.org/officeDocument/2006/relationships/hyperlink" Target="https://kubernetes.io/docs/concepts/overview/what-is-kubernetes/" TargetMode="External"/><Relationship Id="rId10" Type="http://schemas.openxmlformats.org/officeDocument/2006/relationships/hyperlink" Target="https://www.cloudtp.com/doppler/managed-container-services-vs-bring-your-own-container-stack/" TargetMode="External"/><Relationship Id="rId4" Type="http://schemas.openxmlformats.org/officeDocument/2006/relationships/hyperlink" Target="https://aws.amazon.com/containers/services/" TargetMode="External"/><Relationship Id="rId9" Type="http://schemas.openxmlformats.org/officeDocument/2006/relationships/hyperlink" Target="https://docs.microsoft.com/en-us/sql/linux/quickstart-install-connect-docker?view=sql-server-linux-ver15&amp;pivots=cs1-powershel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0A36D-9CD2-4E99-A141-770268064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en-US" dirty="0"/>
              <a:t>SQL Server on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41004-6563-4443-A1C5-8B26C9CCC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r>
              <a:rPr lang="en-US" dirty="0"/>
              <a:t>Simplifying your database environment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66365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273A-DE63-4858-8A2F-202EF858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B03FA-4A65-4801-8CDF-3EB686451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 Kubernetes Service</a:t>
            </a:r>
          </a:p>
          <a:p>
            <a:pPr lvl="1"/>
            <a:r>
              <a:rPr lang="en-US" dirty="0"/>
              <a:t>Fully managed Kubernetes service</a:t>
            </a:r>
          </a:p>
          <a:p>
            <a:pPr lvl="2"/>
            <a:r>
              <a:rPr lang="en-US" dirty="0"/>
              <a:t>No need to maintain the node as it is managed by AWS in the background</a:t>
            </a:r>
          </a:p>
          <a:p>
            <a:pPr lvl="1"/>
            <a:r>
              <a:rPr lang="en-US" dirty="0"/>
              <a:t>Can be run serverless (</a:t>
            </a:r>
            <a:r>
              <a:rPr lang="en-US" dirty="0" err="1"/>
              <a:t>Fargate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Not recommended for SQL Server as it doesn’t work well with persistent volumes</a:t>
            </a:r>
          </a:p>
          <a:p>
            <a:pPr lvl="1"/>
            <a:r>
              <a:rPr lang="en-US" dirty="0"/>
              <a:t>Certified Kubernetes conformant</a:t>
            </a:r>
          </a:p>
          <a:p>
            <a:pPr lvl="2"/>
            <a:r>
              <a:rPr lang="en-US" dirty="0"/>
              <a:t>All open source tools are available for use without needing to retool from standard Kubernetes applications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66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16F0-EC9F-4008-AAD7-6AA6DB45F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55" y="2788555"/>
            <a:ext cx="8911687" cy="1280890"/>
          </a:xfrm>
        </p:spPr>
        <p:txBody>
          <a:bodyPr/>
          <a:lstStyle/>
          <a:p>
            <a:r>
              <a:rPr lang="en-US" dirty="0"/>
              <a:t>Demo: Create a SQL Server on EKS</a:t>
            </a:r>
          </a:p>
        </p:txBody>
      </p:sp>
    </p:spTree>
    <p:extLst>
      <p:ext uri="{BB962C8B-B14F-4D97-AF65-F5344CB8AC3E}">
        <p14:creationId xmlns:p14="http://schemas.microsoft.com/office/powerpoint/2010/main" val="2847528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4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355BC-828A-4C91-8864-2535722B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Credits</a:t>
            </a:r>
          </a:p>
        </p:txBody>
      </p:sp>
      <p:sp>
        <p:nvSpPr>
          <p:cNvPr id="102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48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ontent Placeholder 2">
            <a:extLst>
              <a:ext uri="{FF2B5EF4-FFF2-40B4-BE49-F238E27FC236}">
                <a16:creationId xmlns:a16="http://schemas.microsoft.com/office/drawing/2014/main" id="{B9F36FEF-0F8D-4FA3-8D1D-A19AD9070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What is a Container?</a:t>
            </a:r>
            <a:br>
              <a:rPr lang="en-US" dirty="0"/>
            </a:br>
            <a:r>
              <a:rPr lang="en-US" dirty="0">
                <a:hlinkClick r:id="rId2"/>
              </a:rPr>
              <a:t>https://www.docker.com/resources/what-container</a:t>
            </a:r>
            <a:endParaRPr lang="en-US" dirty="0"/>
          </a:p>
          <a:p>
            <a:r>
              <a:rPr lang="en-US" dirty="0"/>
              <a:t>Containers in cloud services</a:t>
            </a:r>
            <a:br>
              <a:rPr lang="en-US" dirty="0"/>
            </a:br>
            <a:r>
              <a:rPr lang="en-US" dirty="0">
                <a:hlinkClick r:id="rId3"/>
              </a:rPr>
              <a:t>https://azure.microsoft.com/en-us/overview/containers/</a:t>
            </a:r>
            <a:br>
              <a:rPr lang="en-US" dirty="0"/>
            </a:br>
            <a:r>
              <a:rPr lang="en-US" dirty="0">
                <a:hlinkClick r:id="rId4"/>
              </a:rPr>
              <a:t>https://aws.amazon.com/containers/services/</a:t>
            </a:r>
            <a:endParaRPr lang="en-US" dirty="0"/>
          </a:p>
          <a:p>
            <a:r>
              <a:rPr lang="en-US" dirty="0"/>
              <a:t>Kubernetes</a:t>
            </a:r>
            <a:br>
              <a:rPr lang="en-US" dirty="0"/>
            </a:br>
            <a:r>
              <a:rPr lang="en-US" dirty="0">
                <a:hlinkClick r:id="rId5"/>
              </a:rPr>
              <a:t>https://kubernetes.io/docs/concepts/overview/what-is-kubernetes/</a:t>
            </a:r>
            <a:br>
              <a:rPr lang="en-US" dirty="0"/>
            </a:br>
            <a:r>
              <a:rPr lang="en-US" dirty="0">
                <a:hlinkClick r:id="rId6"/>
              </a:rPr>
              <a:t>https://docs.microsoft.com/en-us/sql/linux/tutorial-sql-server-containers-kubernetes?view=sql-server-2017</a:t>
            </a:r>
            <a:endParaRPr lang="en-US" dirty="0"/>
          </a:p>
          <a:p>
            <a:r>
              <a:rPr lang="en-US" dirty="0"/>
              <a:t>AWS EKS</a:t>
            </a:r>
            <a:br>
              <a:rPr lang="en-US" dirty="0"/>
            </a:br>
            <a:r>
              <a:rPr lang="en-US" dirty="0">
                <a:hlinkClick r:id="rId7"/>
              </a:rPr>
              <a:t>https://aws.amazon.com/eks/</a:t>
            </a:r>
            <a:endParaRPr lang="en-US" dirty="0"/>
          </a:p>
          <a:p>
            <a:r>
              <a:rPr lang="en-US" dirty="0"/>
              <a:t>SQL Server on Linux and Docker</a:t>
            </a:r>
            <a:br>
              <a:rPr lang="en-US" dirty="0"/>
            </a:br>
            <a:r>
              <a:rPr lang="en-US" dirty="0">
                <a:hlinkClick r:id="rId8"/>
              </a:rPr>
              <a:t>https://docs.microsoft.com/en-us/sql/linux/sql-server-linux-overview?view=sql-server-2017</a:t>
            </a:r>
            <a:br>
              <a:rPr lang="en-US" dirty="0"/>
            </a:br>
            <a:r>
              <a:rPr lang="en-US" dirty="0">
                <a:hlinkClick r:id="rId9"/>
              </a:rPr>
              <a:t>https://docs.microsoft.com/en-us/sql/linux/quickstart-install-connect-docker?view=sql-server-linux-ver15&amp;pivots=cs1-powershell</a:t>
            </a:r>
            <a:endParaRPr lang="en-US" dirty="0"/>
          </a:p>
          <a:p>
            <a:r>
              <a:rPr lang="en-US" dirty="0"/>
              <a:t>Container Services</a:t>
            </a:r>
            <a:br>
              <a:rPr lang="en-US" dirty="0"/>
            </a:br>
            <a:r>
              <a:rPr lang="en-US" dirty="0">
                <a:hlinkClick r:id="rId10"/>
              </a:rPr>
              <a:t>https://www.cloudtp.com/doppler/managed-container-services-vs-bring-your-own-container-stack/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7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098B7-121D-4E29-A60B-504033DF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</a:p>
        </p:txBody>
      </p:sp>
      <p:sp>
        <p:nvSpPr>
          <p:cNvPr id="53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83089-D788-4AB4-98A7-B1FCAA9B7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What’s a container?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Why don’t I just use a VM?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 why would I do this to my SQL Server?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Thing to keep in mind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Demo: Create a SQL Server on Docker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Kubernetes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else you got?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7241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74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4A2FDC-1E98-4930-868F-D2F4F75F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/>
              <a:t>What’s a Container?</a:t>
            </a:r>
            <a:endParaRPr lang="en-US" dirty="0"/>
          </a:p>
        </p:txBody>
      </p:sp>
      <p:sp>
        <p:nvSpPr>
          <p:cNvPr id="1037" name="Rectangle 76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4DB01-8DFB-48FF-8800-263F81F56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4635839" cy="4191699"/>
          </a:xfrm>
        </p:spPr>
        <p:txBody>
          <a:bodyPr>
            <a:normAutofit/>
          </a:bodyPr>
          <a:lstStyle/>
          <a:p>
            <a:r>
              <a:rPr lang="en-US" dirty="0"/>
              <a:t>A lightweight, standalone, executable package of software that includes everything needed to run an application</a:t>
            </a:r>
          </a:p>
          <a:p>
            <a:r>
              <a:rPr lang="en-US" dirty="0"/>
              <a:t>Primarily used in Linux but can be used in Windows and major cloud providers</a:t>
            </a:r>
          </a:p>
          <a:p>
            <a:pPr lvl="1"/>
            <a:r>
              <a:rPr lang="en-US" dirty="0"/>
              <a:t>AWS EKS, ECS services</a:t>
            </a:r>
          </a:p>
          <a:p>
            <a:pPr lvl="1"/>
            <a:r>
              <a:rPr lang="en-US" dirty="0"/>
              <a:t>Azure Container Instances and Kubernetes Service (AKS)</a:t>
            </a:r>
          </a:p>
        </p:txBody>
      </p:sp>
      <p:pic>
        <p:nvPicPr>
          <p:cNvPr id="1026" name="Picture 2" descr="https://www.docker.com/sites/default/files/d8/styles/large/public/2018-11/container-what-is-container.png?itok=vle7kjDj">
            <a:extLst>
              <a:ext uri="{FF2B5EF4-FFF2-40B4-BE49-F238E27FC236}">
                <a16:creationId xmlns:a16="http://schemas.microsoft.com/office/drawing/2014/main" id="{04ED46D4-6255-44CA-BBF1-A1212C6E9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0046" y="640080"/>
            <a:ext cx="6072570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9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8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Freeform 6">
            <a:extLst>
              <a:ext uri="{FF2B5EF4-FFF2-40B4-BE49-F238E27FC236}">
                <a16:creationId xmlns:a16="http://schemas.microsoft.com/office/drawing/2014/main" id="{DB5BC99D-7BEA-4F13-B82B-A956E2D0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04FFCB0A-A21A-4D0F-AE1C-6EC8ED79A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81DDC0B-F2D9-4A55-A60C-E0532B46C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60C4C88B-2AA4-43CA-9F8F-3FB2B5D7D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1E062DFF-2E6B-420E-AEFE-FB8082B29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37DD0A2B-B295-4280-B8DA-0DC58312C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83B6198C-5321-4CBD-A21D-B413234BF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CA21CB5E-7E99-4448-8DD0-FA87EAC3C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5675BC7F-097E-4C82-8B98-05F11E34F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CF36D428-039F-4D57-83E9-C9E49A8EE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9C846992-7277-412B-8F89-BF12BBBBE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2FFB1517-7128-4059-90D1-7FE4A515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C0835D29-A969-4B36-823D-204135853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E513FF63-116C-4620-AA46-03788BE5F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EF361EF8-880C-41F9-8051-9F05A8C20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FDD577-6B81-416F-8C74-49103F264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340" y="153212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Why don’t I just use a VM?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BF9A995-2C32-4FB7-B5F3-E417B7DE0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2" name="Freeform 27">
              <a:extLst>
                <a:ext uri="{FF2B5EF4-FFF2-40B4-BE49-F238E27FC236}">
                  <a16:creationId xmlns:a16="http://schemas.microsoft.com/office/drawing/2014/main" id="{0F4ECCFB-A0C2-4B4D-B6E2-77341F6FE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28">
              <a:extLst>
                <a:ext uri="{FF2B5EF4-FFF2-40B4-BE49-F238E27FC236}">
                  <a16:creationId xmlns:a16="http://schemas.microsoft.com/office/drawing/2014/main" id="{5476CBB8-CCD6-4739-8729-8927DC09D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4" name="Freeform 29">
              <a:extLst>
                <a:ext uri="{FF2B5EF4-FFF2-40B4-BE49-F238E27FC236}">
                  <a16:creationId xmlns:a16="http://schemas.microsoft.com/office/drawing/2014/main" id="{695B716E-8BF4-4DD9-96A5-4238FDC07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30">
              <a:extLst>
                <a:ext uri="{FF2B5EF4-FFF2-40B4-BE49-F238E27FC236}">
                  <a16:creationId xmlns:a16="http://schemas.microsoft.com/office/drawing/2014/main" id="{6A3F7DBC-E3BC-4902-BE4C-6F3542E33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6" name="Freeform 31">
              <a:extLst>
                <a:ext uri="{FF2B5EF4-FFF2-40B4-BE49-F238E27FC236}">
                  <a16:creationId xmlns:a16="http://schemas.microsoft.com/office/drawing/2014/main" id="{70379707-5601-41BA-8F25-82825A8E3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1C7E7640-A719-4104-8E66-10B2FB84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9A4C4222-3F93-463D-9B22-69ECBF8E0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B263D752-00B8-466F-A4DD-D4F58CAE1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45470F50-BCB7-4793-B6EE-C07E5779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3FE3B154-4827-4A59-B611-C15FE0930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4856C74D-7893-4686-8C69-93ADFAD94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D9855B44-5A4E-48D3-B20E-74C69EF5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DF306C4-90F2-4BFE-B2AD-FAFB31C46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https://www.docker.com/sites/default/files/d8/2018-11/docker-containerized-appliction-blue-border_2.png">
            <a:extLst>
              <a:ext uri="{FF2B5EF4-FFF2-40B4-BE49-F238E27FC236}">
                <a16:creationId xmlns:a16="http://schemas.microsoft.com/office/drawing/2014/main" id="{E2D7BF0D-F0D0-444A-A731-5D3C9578B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7032" y="1469633"/>
            <a:ext cx="4399491" cy="351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CE93B21C-1A2C-4082-A98A-6CDA41EE0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0248" y="1469633"/>
            <a:ext cx="4399491" cy="351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Freeform 33">
            <a:extLst>
              <a:ext uri="{FF2B5EF4-FFF2-40B4-BE49-F238E27FC236}">
                <a16:creationId xmlns:a16="http://schemas.microsoft.com/office/drawing/2014/main" id="{AA07F762-5743-4CB0-9102-37CFC56F2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2CC6F-0010-459E-B900-E8D811AB7838}"/>
              </a:ext>
            </a:extLst>
          </p:cNvPr>
          <p:cNvSpPr txBox="1"/>
          <p:nvPr/>
        </p:nvSpPr>
        <p:spPr>
          <a:xfrm>
            <a:off x="2090161" y="5142872"/>
            <a:ext cx="4399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Abstraction at the app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Shares OS from host machine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Runs isolated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Takes less space (MB’s)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0C4A94-36B9-4CDA-B9AE-19972364C6D0}"/>
              </a:ext>
            </a:extLst>
          </p:cNvPr>
          <p:cNvSpPr txBox="1"/>
          <p:nvPr/>
        </p:nvSpPr>
        <p:spPr>
          <a:xfrm>
            <a:off x="6650248" y="5116668"/>
            <a:ext cx="4399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Abstraction of the physical hardware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Once server into many servers each with its own 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Can run many processes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Much larger (GB’s)</a:t>
            </a:r>
          </a:p>
        </p:txBody>
      </p:sp>
    </p:spTree>
    <p:extLst>
      <p:ext uri="{BB962C8B-B14F-4D97-AF65-F5344CB8AC3E}">
        <p14:creationId xmlns:p14="http://schemas.microsoft.com/office/powerpoint/2010/main" val="338063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AC51F-9F8F-41B3-9F5F-D3847EBA4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So why would I do this to my SQL Server?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C68A98-5D7E-453A-A3E0-7CAE1D647E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065125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557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49946-FCFB-402B-BC12-2FBCDF23D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Things to keep in mind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FEB407-6532-424D-896E-8A49068EC2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364750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67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16F0-EC9F-4008-AAD7-6AA6DB45F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55" y="2788555"/>
            <a:ext cx="8911687" cy="1280890"/>
          </a:xfrm>
        </p:spPr>
        <p:txBody>
          <a:bodyPr/>
          <a:lstStyle/>
          <a:p>
            <a:r>
              <a:rPr lang="en-US" dirty="0"/>
              <a:t>Demo: Create a SQL Server on Docker</a:t>
            </a:r>
          </a:p>
        </p:txBody>
      </p:sp>
    </p:spTree>
    <p:extLst>
      <p:ext uri="{BB962C8B-B14F-4D97-AF65-F5344CB8AC3E}">
        <p14:creationId xmlns:p14="http://schemas.microsoft.com/office/powerpoint/2010/main" val="85847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7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6EDA3-30DB-4354-99BE-0469A8ED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/>
              <a:t>Kubernetes</a:t>
            </a:r>
            <a:endParaRPr lang="en-US" dirty="0"/>
          </a:p>
        </p:txBody>
      </p:sp>
      <p:sp>
        <p:nvSpPr>
          <p:cNvPr id="1043" name="Rectangle 8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D1E9D-D1FC-4E15-8FCA-CB01906F1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951" y="1739335"/>
            <a:ext cx="4373000" cy="40313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Kubernetes is a platform for managing containerized workloads and services, that facilitates both declarative configuration and automation</a:t>
            </a:r>
          </a:p>
          <a:p>
            <a:pPr>
              <a:lnSpc>
                <a:spcPct val="90000"/>
              </a:lnSpc>
            </a:pPr>
            <a:r>
              <a:rPr lang="en-US" dirty="0"/>
              <a:t>Uses a Pod inside the node to house the DB</a:t>
            </a:r>
          </a:p>
          <a:p>
            <a:pPr>
              <a:lnSpc>
                <a:spcPct val="90000"/>
              </a:lnSpc>
            </a:pPr>
            <a:r>
              <a:rPr lang="en-US" dirty="0"/>
              <a:t>Created by Google in 2014 to manage Docker on a large scale</a:t>
            </a:r>
          </a:p>
          <a:p>
            <a:pPr>
              <a:lnSpc>
                <a:spcPct val="90000"/>
              </a:lnSpc>
            </a:pPr>
            <a:r>
              <a:rPr lang="en-US" dirty="0"/>
              <a:t>Can be used with SQL Server on Linux and features Availability Groups in 2019</a:t>
            </a:r>
          </a:p>
        </p:txBody>
      </p:sp>
      <p:pic>
        <p:nvPicPr>
          <p:cNvPr id="1026" name="Picture 2" descr="Diagram of Kubernetes SQL Server cluster">
            <a:extLst>
              <a:ext uri="{FF2B5EF4-FFF2-40B4-BE49-F238E27FC236}">
                <a16:creationId xmlns:a16="http://schemas.microsoft.com/office/drawing/2014/main" id="{8DF1F53A-68AA-4483-AD9A-DDEE79DBC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739335"/>
            <a:ext cx="6953577" cy="305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0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1FFEF-B2DD-48C9-A483-EBD0B30A4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What else you got?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E6F7D-D81E-4B2B-AEAE-6ED6C6E17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 you don’t want to maintain containers or the setup is to difficult, you can use container cloud services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AWS Elastic Container Service (ECS)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Azure Container Registry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AWS Elastic Container Service for Kubernetes (EKS)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Azure Kubernetes Service (AKS)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AWS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Fargate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Google Container Services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Non Cloud Services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Docker Enterprise Edition (EE)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Rancher (Kubernetes Service)</a:t>
            </a:r>
          </a:p>
        </p:txBody>
      </p:sp>
    </p:spTree>
    <p:extLst>
      <p:ext uri="{BB962C8B-B14F-4D97-AF65-F5344CB8AC3E}">
        <p14:creationId xmlns:p14="http://schemas.microsoft.com/office/powerpoint/2010/main" val="17190680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615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SQL Server on Containers</vt:lpstr>
      <vt:lpstr>Objectives</vt:lpstr>
      <vt:lpstr>What’s a Container?</vt:lpstr>
      <vt:lpstr>Why don’t I just use a VM?</vt:lpstr>
      <vt:lpstr>So why would I do this to my SQL Server?</vt:lpstr>
      <vt:lpstr>Things to keep in mind</vt:lpstr>
      <vt:lpstr>Demo: Create a SQL Server on Docker</vt:lpstr>
      <vt:lpstr>Kubernetes</vt:lpstr>
      <vt:lpstr>What else you got?</vt:lpstr>
      <vt:lpstr>AWS EKS</vt:lpstr>
      <vt:lpstr>Demo: Create a SQL Server on EKS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on Containers</dc:title>
  <dc:creator>Christopher Wolff</dc:creator>
  <cp:lastModifiedBy>Christopher Wolff</cp:lastModifiedBy>
  <cp:revision>2</cp:revision>
  <dcterms:created xsi:type="dcterms:W3CDTF">2019-04-22T17:20:46Z</dcterms:created>
  <dcterms:modified xsi:type="dcterms:W3CDTF">2020-09-15T19:30:19Z</dcterms:modified>
</cp:coreProperties>
</file>