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sldIdLst>
    <p:sldId id="257" r:id="rId2"/>
    <p:sldId id="265" r:id="rId3"/>
    <p:sldId id="267" r:id="rId4"/>
    <p:sldId id="268" r:id="rId5"/>
    <p:sldId id="269" r:id="rId6"/>
    <p:sldId id="270" r:id="rId7"/>
    <p:sldId id="271" r:id="rId8"/>
    <p:sldId id="272" r:id="rId9"/>
    <p:sldId id="274" r:id="rId10"/>
    <p:sldId id="273" r:id="rId11"/>
  </p:sldIdLst>
  <p:sldSz cx="12192000" cy="6858000"/>
  <p:notesSz cx="6858000" cy="9144000"/>
  <p:embeddedFontLst>
    <p:embeddedFont>
      <p:font typeface="나눔스퀘어_ac" panose="020B0600000101010101" pitchFamily="50" charset="-127"/>
      <p:regular r:id="rId12"/>
    </p:embeddedFont>
    <p:embeddedFont>
      <p:font typeface="나눔스퀘어_ac Bold" panose="020B0600000101010101" pitchFamily="50" charset="-127"/>
      <p:bold r:id="rId1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DCC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831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35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2020-12-14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449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2020-12-14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384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2020-12-14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2516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2020-12-14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1893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2020-12-14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0136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2020-12-14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8302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2020-12-14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9831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2020-12-14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4450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2020-12-14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3166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2020-12-14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6309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2020-12-14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279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000">
              <a:srgbClr val="4F616F"/>
            </a:gs>
            <a:gs pos="100000">
              <a:srgbClr val="CAAD85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2020-12-14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1139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나눔스퀘어_ac" panose="020B0600000101010101" pitchFamily="50" charset="-127"/>
          <a:ea typeface="나눔스퀘어_ac" panose="020B0600000101010101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나눔스퀘어_ac" panose="020B0600000101010101" pitchFamily="50" charset="-127"/>
          <a:ea typeface="나눔스퀘어_ac" panose="020B0600000101010101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나눔스퀘어_ac" panose="020B0600000101010101" pitchFamily="50" charset="-127"/>
          <a:ea typeface="나눔스퀘어_ac" panose="020B0600000101010101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나눔스퀘어_ac" panose="020B0600000101010101" pitchFamily="50" charset="-127"/>
          <a:ea typeface="나눔스퀘어_ac" panose="020B0600000101010101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스퀘어_ac" panose="020B0600000101010101" pitchFamily="50" charset="-127"/>
          <a:ea typeface="나눔스퀘어_ac" panose="020B0600000101010101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스퀘어_ac" panose="020B0600000101010101" pitchFamily="50" charset="-127"/>
          <a:ea typeface="나눔스퀘어_ac" panose="020B0600000101010101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E9713A4A-8C39-4CED-8F0C-B0C868A04FD3}"/>
              </a:ext>
            </a:extLst>
          </p:cNvPr>
          <p:cNvSpPr/>
          <p:nvPr/>
        </p:nvSpPr>
        <p:spPr>
          <a:xfrm>
            <a:off x="4786545" y="1547624"/>
            <a:ext cx="3970214" cy="562708"/>
          </a:xfrm>
          <a:prstGeom prst="rect">
            <a:avLst/>
          </a:prstGeom>
          <a:solidFill>
            <a:srgbClr val="0DCC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DECF3579-9D1B-4F32-B5B4-B144E2A0BFFA}"/>
              </a:ext>
            </a:extLst>
          </p:cNvPr>
          <p:cNvGrpSpPr/>
          <p:nvPr/>
        </p:nvGrpSpPr>
        <p:grpSpPr>
          <a:xfrm>
            <a:off x="3450113" y="1547624"/>
            <a:ext cx="1488246" cy="562708"/>
            <a:chOff x="281354" y="225083"/>
            <a:chExt cx="1488246" cy="562708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FFF6C09F-7DEB-4D99-84EA-234F595981E1}"/>
                </a:ext>
              </a:extLst>
            </p:cNvPr>
            <p:cNvSpPr/>
            <p:nvPr/>
          </p:nvSpPr>
          <p:spPr>
            <a:xfrm>
              <a:off x="281354" y="225083"/>
              <a:ext cx="1336432" cy="562708"/>
            </a:xfrm>
            <a:prstGeom prst="rect">
              <a:avLst/>
            </a:prstGeom>
            <a:solidFill>
              <a:srgbClr val="0BAB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prstClr val="white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이름</a:t>
              </a:r>
            </a:p>
          </p:txBody>
        </p:sp>
        <p:sp>
          <p:nvSpPr>
            <p:cNvPr id="9" name="이등변 삼각형 8">
              <a:extLst>
                <a:ext uri="{FF2B5EF4-FFF2-40B4-BE49-F238E27FC236}">
                  <a16:creationId xmlns:a16="http://schemas.microsoft.com/office/drawing/2014/main" id="{E4134D1D-87B7-423E-B298-84DA02455A23}"/>
                </a:ext>
              </a:extLst>
            </p:cNvPr>
            <p:cNvSpPr/>
            <p:nvPr/>
          </p:nvSpPr>
          <p:spPr>
            <a:xfrm rot="5400000">
              <a:off x="1592973" y="430530"/>
              <a:ext cx="201440" cy="151814"/>
            </a:xfrm>
            <a:prstGeom prst="triangle">
              <a:avLst/>
            </a:prstGeom>
            <a:solidFill>
              <a:srgbClr val="0BAB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0B18CF6-D809-4D7F-AFEB-2F0D60E208F6}"/>
              </a:ext>
            </a:extLst>
          </p:cNvPr>
          <p:cNvSpPr/>
          <p:nvPr/>
        </p:nvSpPr>
        <p:spPr>
          <a:xfrm>
            <a:off x="3450113" y="2110332"/>
            <a:ext cx="5306646" cy="3015658"/>
          </a:xfrm>
          <a:prstGeom prst="rect">
            <a:avLst/>
          </a:prstGeom>
          <a:solidFill>
            <a:schemeClr val="bg1">
              <a:alpha val="24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6000" b="1" i="1" kern="0" dirty="0" err="1">
                <a:solidFill>
                  <a:prstClr val="white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Simplog</a:t>
            </a:r>
            <a:endParaRPr lang="en-US" altLang="ko-KR" sz="2400" b="1" i="1" kern="0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 latinLnBrk="0">
              <a:defRPr/>
            </a:pPr>
            <a:r>
              <a:rPr lang="ko-KR" altLang="en-US" sz="1400" kern="0" dirty="0">
                <a:solidFill>
                  <a:prstClr val="white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블로그 플랫폼 프로젝트</a:t>
            </a:r>
            <a:endParaRPr lang="en-US" altLang="ko-KR" sz="1400" kern="0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84BF109C-5A47-4ABA-89CC-531D1CC30FCC}"/>
              </a:ext>
            </a:extLst>
          </p:cNvPr>
          <p:cNvSpPr/>
          <p:nvPr/>
        </p:nvSpPr>
        <p:spPr>
          <a:xfrm>
            <a:off x="5122266" y="1665630"/>
            <a:ext cx="3387750" cy="32669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rgbClr val="0DCC86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권도훈</a:t>
            </a:r>
            <a:endParaRPr lang="en-US" altLang="ko-KR" sz="1400" dirty="0">
              <a:solidFill>
                <a:srgbClr val="0DCC86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7408E5D-8505-4A08-A825-2BD8E12A542D}"/>
              </a:ext>
            </a:extLst>
          </p:cNvPr>
          <p:cNvCxnSpPr>
            <a:cxnSpLocks/>
          </p:cNvCxnSpPr>
          <p:nvPr/>
        </p:nvCxnSpPr>
        <p:spPr>
          <a:xfrm rot="16200000">
            <a:off x="6096762" y="2461990"/>
            <a:ext cx="0" cy="5328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6795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C3D7DC7A-6680-48EF-A594-F47E3B1D95C8}"/>
              </a:ext>
            </a:extLst>
          </p:cNvPr>
          <p:cNvGrpSpPr/>
          <p:nvPr/>
        </p:nvGrpSpPr>
        <p:grpSpPr>
          <a:xfrm>
            <a:off x="1891726" y="1511817"/>
            <a:ext cx="8408548" cy="3834366"/>
            <a:chOff x="3432762" y="2110332"/>
            <a:chExt cx="5328000" cy="3015658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A0B18CF6-D809-4D7F-AFEB-2F0D60E208F6}"/>
                </a:ext>
              </a:extLst>
            </p:cNvPr>
            <p:cNvSpPr/>
            <p:nvPr/>
          </p:nvSpPr>
          <p:spPr>
            <a:xfrm>
              <a:off x="3450113" y="2110332"/>
              <a:ext cx="5306646" cy="3015658"/>
            </a:xfrm>
            <a:prstGeom prst="rect">
              <a:avLst/>
            </a:prstGeom>
            <a:solidFill>
              <a:schemeClr val="bg1">
                <a:alpha val="24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ko-KR" altLang="en-US" sz="5400" kern="0" dirty="0">
                  <a:solidFill>
                    <a:prstClr val="white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이상입니다</a:t>
              </a:r>
              <a:endParaRPr lang="en-US" altLang="ko-KR" sz="2400" kern="0" dirty="0">
                <a:solidFill>
                  <a:prstClr val="white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cxnSp>
          <p:nvCxnSpPr>
            <p:cNvPr id="67" name="직선 연결선 66">
              <a:extLst>
                <a:ext uri="{FF2B5EF4-FFF2-40B4-BE49-F238E27FC236}">
                  <a16:creationId xmlns:a16="http://schemas.microsoft.com/office/drawing/2014/main" id="{57408E5D-8505-4A08-A825-2BD8E12A542D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6096762" y="2461990"/>
              <a:ext cx="0" cy="53280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22546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E9713A4A-8C39-4CED-8F0C-B0C868A04FD3}"/>
              </a:ext>
            </a:extLst>
          </p:cNvPr>
          <p:cNvSpPr/>
          <p:nvPr/>
        </p:nvSpPr>
        <p:spPr>
          <a:xfrm>
            <a:off x="1617786" y="225083"/>
            <a:ext cx="10185008" cy="562708"/>
          </a:xfrm>
          <a:prstGeom prst="rect">
            <a:avLst/>
          </a:prstGeom>
          <a:solidFill>
            <a:srgbClr val="0DCC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DECF3579-9D1B-4F32-B5B4-B144E2A0BFFA}"/>
              </a:ext>
            </a:extLst>
          </p:cNvPr>
          <p:cNvGrpSpPr/>
          <p:nvPr/>
        </p:nvGrpSpPr>
        <p:grpSpPr>
          <a:xfrm>
            <a:off x="281354" y="225083"/>
            <a:ext cx="1488246" cy="562708"/>
            <a:chOff x="281354" y="225083"/>
            <a:chExt cx="1488246" cy="562708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FFF6C09F-7DEB-4D99-84EA-234F595981E1}"/>
                </a:ext>
              </a:extLst>
            </p:cNvPr>
            <p:cNvSpPr/>
            <p:nvPr/>
          </p:nvSpPr>
          <p:spPr>
            <a:xfrm>
              <a:off x="281354" y="225083"/>
              <a:ext cx="1336432" cy="562708"/>
            </a:xfrm>
            <a:prstGeom prst="rect">
              <a:avLst/>
            </a:prstGeom>
            <a:solidFill>
              <a:srgbClr val="0BAB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prstClr val="white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cs typeface="Arial" panose="020B0604020202020204" pitchFamily="34" charset="0"/>
                </a:rPr>
                <a:t>PAGE 1</a:t>
              </a:r>
              <a:endParaRPr lang="ko-KR" altLang="en-US" sz="1000" dirty="0">
                <a:solidFill>
                  <a:prstClr val="white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9" name="이등변 삼각형 8">
              <a:extLst>
                <a:ext uri="{FF2B5EF4-FFF2-40B4-BE49-F238E27FC236}">
                  <a16:creationId xmlns:a16="http://schemas.microsoft.com/office/drawing/2014/main" id="{E4134D1D-87B7-423E-B298-84DA02455A23}"/>
                </a:ext>
              </a:extLst>
            </p:cNvPr>
            <p:cNvSpPr/>
            <p:nvPr/>
          </p:nvSpPr>
          <p:spPr>
            <a:xfrm rot="5400000">
              <a:off x="1592973" y="430530"/>
              <a:ext cx="201440" cy="151814"/>
            </a:xfrm>
            <a:prstGeom prst="triangle">
              <a:avLst/>
            </a:prstGeom>
            <a:solidFill>
              <a:srgbClr val="0BAB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solidFill>
                  <a:prstClr val="white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 panose="020B0604020202020204" pitchFamily="34" charset="0"/>
              </a:endParaRP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0B18CF6-D809-4D7F-AFEB-2F0D60E208F6}"/>
              </a:ext>
            </a:extLst>
          </p:cNvPr>
          <p:cNvSpPr/>
          <p:nvPr/>
        </p:nvSpPr>
        <p:spPr>
          <a:xfrm>
            <a:off x="281354" y="787791"/>
            <a:ext cx="11521440" cy="5845126"/>
          </a:xfrm>
          <a:prstGeom prst="rect">
            <a:avLst/>
          </a:prstGeom>
          <a:solidFill>
            <a:schemeClr val="bg1">
              <a:alpha val="24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84BF109C-5A47-4ABA-89CC-531D1CC30FCC}"/>
              </a:ext>
            </a:extLst>
          </p:cNvPr>
          <p:cNvSpPr/>
          <p:nvPr/>
        </p:nvSpPr>
        <p:spPr>
          <a:xfrm>
            <a:off x="1953507" y="343089"/>
            <a:ext cx="2526129" cy="32669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rgbClr val="0DCC86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목차</a:t>
            </a:r>
            <a:endParaRPr lang="en-US" altLang="ko-KR" sz="1600" dirty="0">
              <a:solidFill>
                <a:srgbClr val="0DCC86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3B56779-E726-4FC2-9CB3-3D0DCF7D1128}"/>
              </a:ext>
            </a:extLst>
          </p:cNvPr>
          <p:cNvSpPr/>
          <p:nvPr/>
        </p:nvSpPr>
        <p:spPr>
          <a:xfrm>
            <a:off x="1617786" y="1008795"/>
            <a:ext cx="9726489" cy="5443488"/>
          </a:xfrm>
          <a:prstGeom prst="rect">
            <a:avLst/>
          </a:prstGeom>
          <a:solidFill>
            <a:schemeClr val="bg1">
              <a:alpha val="72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48" name="Freeform 9">
            <a:extLst>
              <a:ext uri="{FF2B5EF4-FFF2-40B4-BE49-F238E27FC236}">
                <a16:creationId xmlns:a16="http://schemas.microsoft.com/office/drawing/2014/main" id="{8F6AB17A-3FA7-474D-BBEF-83CB2760DE59}"/>
              </a:ext>
            </a:extLst>
          </p:cNvPr>
          <p:cNvSpPr>
            <a:spLocks/>
          </p:cNvSpPr>
          <p:nvPr/>
        </p:nvSpPr>
        <p:spPr bwMode="auto">
          <a:xfrm>
            <a:off x="782543" y="3137572"/>
            <a:ext cx="141676" cy="186968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solidFill>
                <a:prstClr val="black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49" name="Freeform 36">
            <a:extLst>
              <a:ext uri="{FF2B5EF4-FFF2-40B4-BE49-F238E27FC236}">
                <a16:creationId xmlns:a16="http://schemas.microsoft.com/office/drawing/2014/main" id="{10D33EC3-8543-4845-97A2-D38BE89D3A5F}"/>
              </a:ext>
            </a:extLst>
          </p:cNvPr>
          <p:cNvSpPr>
            <a:spLocks noEditPoints="1"/>
          </p:cNvSpPr>
          <p:nvPr/>
        </p:nvSpPr>
        <p:spPr bwMode="auto">
          <a:xfrm>
            <a:off x="787154" y="5063613"/>
            <a:ext cx="113404" cy="19073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solidFill>
                <a:prstClr val="black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50" name="자유형 23">
            <a:extLst>
              <a:ext uri="{FF2B5EF4-FFF2-40B4-BE49-F238E27FC236}">
                <a16:creationId xmlns:a16="http://schemas.microsoft.com/office/drawing/2014/main" id="{9DE6512C-BDB3-4376-9AC7-31424A53FA0E}"/>
              </a:ext>
            </a:extLst>
          </p:cNvPr>
          <p:cNvSpPr>
            <a:spLocks/>
          </p:cNvSpPr>
          <p:nvPr/>
        </p:nvSpPr>
        <p:spPr bwMode="auto">
          <a:xfrm>
            <a:off x="768023" y="4435296"/>
            <a:ext cx="170716" cy="149410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 dirty="0">
              <a:solidFill>
                <a:prstClr val="black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51" name="Freeform 6">
            <a:extLst>
              <a:ext uri="{FF2B5EF4-FFF2-40B4-BE49-F238E27FC236}">
                <a16:creationId xmlns:a16="http://schemas.microsoft.com/office/drawing/2014/main" id="{B68D00C6-D84C-4803-B1EB-FECD65204530}"/>
              </a:ext>
            </a:extLst>
          </p:cNvPr>
          <p:cNvSpPr>
            <a:spLocks/>
          </p:cNvSpPr>
          <p:nvPr/>
        </p:nvSpPr>
        <p:spPr bwMode="auto">
          <a:xfrm rot="10800000" flipH="1" flipV="1">
            <a:off x="767131" y="3803449"/>
            <a:ext cx="172500" cy="152938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solidFill>
                <a:prstClr val="black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7A7D0EE5-09F8-4A5D-9D20-26D494089502}"/>
              </a:ext>
            </a:extLst>
          </p:cNvPr>
          <p:cNvSpPr/>
          <p:nvPr/>
        </p:nvSpPr>
        <p:spPr>
          <a:xfrm>
            <a:off x="698813" y="1323163"/>
            <a:ext cx="323769" cy="32376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55" name="모서리가 둥근 직사각형 31">
            <a:extLst>
              <a:ext uri="{FF2B5EF4-FFF2-40B4-BE49-F238E27FC236}">
                <a16:creationId xmlns:a16="http://schemas.microsoft.com/office/drawing/2014/main" id="{0D70DB20-3D1F-43F8-A839-231CD4EFCF5E}"/>
              </a:ext>
            </a:extLst>
          </p:cNvPr>
          <p:cNvSpPr/>
          <p:nvPr/>
        </p:nvSpPr>
        <p:spPr>
          <a:xfrm>
            <a:off x="655381" y="2395195"/>
            <a:ext cx="396000" cy="396000"/>
          </a:xfrm>
          <a:prstGeom prst="ellipse">
            <a:avLst/>
          </a:prstGeom>
          <a:solidFill>
            <a:srgbClr val="0DCC86"/>
          </a:solidFill>
          <a:ln>
            <a:noFill/>
          </a:ln>
          <a:effectLst>
            <a:outerShdw blurRad="50800" dist="38100" dir="5400000" algn="t" rotWithShape="0">
              <a:srgbClr val="0DCC86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6000" rtlCol="0" anchor="ctr"/>
          <a:lstStyle/>
          <a:p>
            <a:endParaRPr lang="en-US" altLang="ko-KR" sz="1050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grpSp>
        <p:nvGrpSpPr>
          <p:cNvPr id="56" name="Group 12">
            <a:extLst>
              <a:ext uri="{FF2B5EF4-FFF2-40B4-BE49-F238E27FC236}">
                <a16:creationId xmlns:a16="http://schemas.microsoft.com/office/drawing/2014/main" id="{252077E4-87D8-48E7-B880-FDAAA95124D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38709" y="2499085"/>
            <a:ext cx="229344" cy="182438"/>
            <a:chOff x="6124" y="305"/>
            <a:chExt cx="841" cy="669"/>
          </a:xfrm>
          <a:solidFill>
            <a:schemeClr val="bg1"/>
          </a:solidFill>
        </p:grpSpPr>
        <p:sp>
          <p:nvSpPr>
            <p:cNvPr id="57" name="Freeform 13">
              <a:extLst>
                <a:ext uri="{FF2B5EF4-FFF2-40B4-BE49-F238E27FC236}">
                  <a16:creationId xmlns:a16="http://schemas.microsoft.com/office/drawing/2014/main" id="{AA59A9F0-ECA0-4E49-9271-27F0084E361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4" y="440"/>
              <a:ext cx="601" cy="534"/>
            </a:xfrm>
            <a:custGeom>
              <a:avLst/>
              <a:gdLst>
                <a:gd name="T0" fmla="*/ 902 w 1802"/>
                <a:gd name="T1" fmla="*/ 0 h 1602"/>
                <a:gd name="T2" fmla="*/ 2 w 1802"/>
                <a:gd name="T3" fmla="*/ 742 h 1602"/>
                <a:gd name="T4" fmla="*/ 2 w 1802"/>
                <a:gd name="T5" fmla="*/ 743 h 1602"/>
                <a:gd name="T6" fmla="*/ 2 w 1802"/>
                <a:gd name="T7" fmla="*/ 746 h 1602"/>
                <a:gd name="T8" fmla="*/ 0 w 1802"/>
                <a:gd name="T9" fmla="*/ 749 h 1602"/>
                <a:gd name="T10" fmla="*/ 0 w 1802"/>
                <a:gd name="T11" fmla="*/ 751 h 1602"/>
                <a:gd name="T12" fmla="*/ 0 w 1802"/>
                <a:gd name="T13" fmla="*/ 1501 h 1602"/>
                <a:gd name="T14" fmla="*/ 2 w 1802"/>
                <a:gd name="T15" fmla="*/ 1521 h 1602"/>
                <a:gd name="T16" fmla="*/ 16 w 1802"/>
                <a:gd name="T17" fmla="*/ 1557 h 1602"/>
                <a:gd name="T18" fmla="*/ 30 w 1802"/>
                <a:gd name="T19" fmla="*/ 1572 h 1602"/>
                <a:gd name="T20" fmla="*/ 45 w 1802"/>
                <a:gd name="T21" fmla="*/ 1586 h 1602"/>
                <a:gd name="T22" fmla="*/ 81 w 1802"/>
                <a:gd name="T23" fmla="*/ 1601 h 1602"/>
                <a:gd name="T24" fmla="*/ 100 w 1802"/>
                <a:gd name="T25" fmla="*/ 1602 h 1602"/>
                <a:gd name="T26" fmla="*/ 702 w 1802"/>
                <a:gd name="T27" fmla="*/ 1602 h 1602"/>
                <a:gd name="T28" fmla="*/ 702 w 1802"/>
                <a:gd name="T29" fmla="*/ 1001 h 1602"/>
                <a:gd name="T30" fmla="*/ 1102 w 1802"/>
                <a:gd name="T31" fmla="*/ 1001 h 1602"/>
                <a:gd name="T32" fmla="*/ 1102 w 1802"/>
                <a:gd name="T33" fmla="*/ 1602 h 1602"/>
                <a:gd name="T34" fmla="*/ 1703 w 1802"/>
                <a:gd name="T35" fmla="*/ 1602 h 1602"/>
                <a:gd name="T36" fmla="*/ 1723 w 1802"/>
                <a:gd name="T37" fmla="*/ 1601 h 1602"/>
                <a:gd name="T38" fmla="*/ 1758 w 1802"/>
                <a:gd name="T39" fmla="*/ 1586 h 1602"/>
                <a:gd name="T40" fmla="*/ 1773 w 1802"/>
                <a:gd name="T41" fmla="*/ 1572 h 1602"/>
                <a:gd name="T42" fmla="*/ 1786 w 1802"/>
                <a:gd name="T43" fmla="*/ 1557 h 1602"/>
                <a:gd name="T44" fmla="*/ 1802 w 1802"/>
                <a:gd name="T45" fmla="*/ 1521 h 1602"/>
                <a:gd name="T46" fmla="*/ 1802 w 1802"/>
                <a:gd name="T47" fmla="*/ 1501 h 1602"/>
                <a:gd name="T48" fmla="*/ 1802 w 1802"/>
                <a:gd name="T49" fmla="*/ 751 h 1602"/>
                <a:gd name="T50" fmla="*/ 1802 w 1802"/>
                <a:gd name="T51" fmla="*/ 745 h 1602"/>
                <a:gd name="T52" fmla="*/ 1801 w 1802"/>
                <a:gd name="T53" fmla="*/ 742 h 1602"/>
                <a:gd name="T54" fmla="*/ 902 w 1802"/>
                <a:gd name="T55" fmla="*/ 0 h 1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802" h="1602">
                  <a:moveTo>
                    <a:pt x="902" y="0"/>
                  </a:moveTo>
                  <a:lnTo>
                    <a:pt x="2" y="742"/>
                  </a:lnTo>
                  <a:lnTo>
                    <a:pt x="2" y="743"/>
                  </a:lnTo>
                  <a:lnTo>
                    <a:pt x="2" y="746"/>
                  </a:lnTo>
                  <a:lnTo>
                    <a:pt x="0" y="749"/>
                  </a:lnTo>
                  <a:lnTo>
                    <a:pt x="0" y="751"/>
                  </a:lnTo>
                  <a:lnTo>
                    <a:pt x="0" y="1501"/>
                  </a:lnTo>
                  <a:lnTo>
                    <a:pt x="2" y="1521"/>
                  </a:lnTo>
                  <a:lnTo>
                    <a:pt x="16" y="1557"/>
                  </a:lnTo>
                  <a:lnTo>
                    <a:pt x="30" y="1572"/>
                  </a:lnTo>
                  <a:lnTo>
                    <a:pt x="45" y="1586"/>
                  </a:lnTo>
                  <a:lnTo>
                    <a:pt x="81" y="1601"/>
                  </a:lnTo>
                  <a:lnTo>
                    <a:pt x="100" y="1602"/>
                  </a:lnTo>
                  <a:lnTo>
                    <a:pt x="702" y="1602"/>
                  </a:lnTo>
                  <a:lnTo>
                    <a:pt x="702" y="1001"/>
                  </a:lnTo>
                  <a:lnTo>
                    <a:pt x="1102" y="1001"/>
                  </a:lnTo>
                  <a:lnTo>
                    <a:pt x="1102" y="1602"/>
                  </a:lnTo>
                  <a:lnTo>
                    <a:pt x="1703" y="1602"/>
                  </a:lnTo>
                  <a:lnTo>
                    <a:pt x="1723" y="1601"/>
                  </a:lnTo>
                  <a:lnTo>
                    <a:pt x="1758" y="1586"/>
                  </a:lnTo>
                  <a:lnTo>
                    <a:pt x="1773" y="1572"/>
                  </a:lnTo>
                  <a:lnTo>
                    <a:pt x="1786" y="1557"/>
                  </a:lnTo>
                  <a:lnTo>
                    <a:pt x="1802" y="1521"/>
                  </a:lnTo>
                  <a:lnTo>
                    <a:pt x="1802" y="1501"/>
                  </a:lnTo>
                  <a:lnTo>
                    <a:pt x="1802" y="751"/>
                  </a:lnTo>
                  <a:lnTo>
                    <a:pt x="1802" y="745"/>
                  </a:lnTo>
                  <a:lnTo>
                    <a:pt x="1801" y="742"/>
                  </a:lnTo>
                  <a:lnTo>
                    <a:pt x="90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58" name="Freeform 14">
              <a:extLst>
                <a:ext uri="{FF2B5EF4-FFF2-40B4-BE49-F238E27FC236}">
                  <a16:creationId xmlns:a16="http://schemas.microsoft.com/office/drawing/2014/main" id="{E13AA14F-D8D4-46A8-8F13-204E95910947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4" y="305"/>
              <a:ext cx="841" cy="394"/>
            </a:xfrm>
            <a:custGeom>
              <a:avLst/>
              <a:gdLst>
                <a:gd name="T0" fmla="*/ 2505 w 2522"/>
                <a:gd name="T1" fmla="*/ 978 h 1181"/>
                <a:gd name="T2" fmla="*/ 2162 w 2522"/>
                <a:gd name="T3" fmla="*/ 694 h 1181"/>
                <a:gd name="T4" fmla="*/ 2162 w 2522"/>
                <a:gd name="T5" fmla="*/ 54 h 1181"/>
                <a:gd name="T6" fmla="*/ 2162 w 2522"/>
                <a:gd name="T7" fmla="*/ 44 h 1181"/>
                <a:gd name="T8" fmla="*/ 2155 w 2522"/>
                <a:gd name="T9" fmla="*/ 26 h 1181"/>
                <a:gd name="T10" fmla="*/ 2149 w 2522"/>
                <a:gd name="T11" fmla="*/ 18 h 1181"/>
                <a:gd name="T12" fmla="*/ 2141 w 2522"/>
                <a:gd name="T13" fmla="*/ 13 h 1181"/>
                <a:gd name="T14" fmla="*/ 2123 w 2522"/>
                <a:gd name="T15" fmla="*/ 5 h 1181"/>
                <a:gd name="T16" fmla="*/ 2113 w 2522"/>
                <a:gd name="T17" fmla="*/ 5 h 1181"/>
                <a:gd name="T18" fmla="*/ 1812 w 2522"/>
                <a:gd name="T19" fmla="*/ 5 h 1181"/>
                <a:gd name="T20" fmla="*/ 1802 w 2522"/>
                <a:gd name="T21" fmla="*/ 5 h 1181"/>
                <a:gd name="T22" fmla="*/ 1783 w 2522"/>
                <a:gd name="T23" fmla="*/ 13 h 1181"/>
                <a:gd name="T24" fmla="*/ 1776 w 2522"/>
                <a:gd name="T25" fmla="*/ 18 h 1181"/>
                <a:gd name="T26" fmla="*/ 1770 w 2522"/>
                <a:gd name="T27" fmla="*/ 26 h 1181"/>
                <a:gd name="T28" fmla="*/ 1763 w 2522"/>
                <a:gd name="T29" fmla="*/ 44 h 1181"/>
                <a:gd name="T30" fmla="*/ 1762 w 2522"/>
                <a:gd name="T31" fmla="*/ 54 h 1181"/>
                <a:gd name="T32" fmla="*/ 1762 w 2522"/>
                <a:gd name="T33" fmla="*/ 360 h 1181"/>
                <a:gd name="T34" fmla="*/ 1380 w 2522"/>
                <a:gd name="T35" fmla="*/ 41 h 1181"/>
                <a:gd name="T36" fmla="*/ 1354 w 2522"/>
                <a:gd name="T37" fmla="*/ 23 h 1181"/>
                <a:gd name="T38" fmla="*/ 1295 w 2522"/>
                <a:gd name="T39" fmla="*/ 1 h 1181"/>
                <a:gd name="T40" fmla="*/ 1262 w 2522"/>
                <a:gd name="T41" fmla="*/ 0 h 1181"/>
                <a:gd name="T42" fmla="*/ 1227 w 2522"/>
                <a:gd name="T43" fmla="*/ 1 h 1181"/>
                <a:gd name="T44" fmla="*/ 1168 w 2522"/>
                <a:gd name="T45" fmla="*/ 23 h 1181"/>
                <a:gd name="T46" fmla="*/ 1142 w 2522"/>
                <a:gd name="T47" fmla="*/ 41 h 1181"/>
                <a:gd name="T48" fmla="*/ 17 w 2522"/>
                <a:gd name="T49" fmla="*/ 978 h 1181"/>
                <a:gd name="T50" fmla="*/ 10 w 2522"/>
                <a:gd name="T51" fmla="*/ 985 h 1181"/>
                <a:gd name="T52" fmla="*/ 1 w 2522"/>
                <a:gd name="T53" fmla="*/ 1001 h 1181"/>
                <a:gd name="T54" fmla="*/ 0 w 2522"/>
                <a:gd name="T55" fmla="*/ 1012 h 1181"/>
                <a:gd name="T56" fmla="*/ 0 w 2522"/>
                <a:gd name="T57" fmla="*/ 1023 h 1181"/>
                <a:gd name="T58" fmla="*/ 6 w 2522"/>
                <a:gd name="T59" fmla="*/ 1040 h 1181"/>
                <a:gd name="T60" fmla="*/ 12 w 2522"/>
                <a:gd name="T61" fmla="*/ 1048 h 1181"/>
                <a:gd name="T62" fmla="*/ 108 w 2522"/>
                <a:gd name="T63" fmla="*/ 1164 h 1181"/>
                <a:gd name="T64" fmla="*/ 122 w 2522"/>
                <a:gd name="T65" fmla="*/ 1177 h 1181"/>
                <a:gd name="T66" fmla="*/ 141 w 2522"/>
                <a:gd name="T67" fmla="*/ 1181 h 1181"/>
                <a:gd name="T68" fmla="*/ 160 w 2522"/>
                <a:gd name="T69" fmla="*/ 1181 h 1181"/>
                <a:gd name="T70" fmla="*/ 179 w 2522"/>
                <a:gd name="T71" fmla="*/ 1171 h 1181"/>
                <a:gd name="T72" fmla="*/ 1262 w 2522"/>
                <a:gd name="T73" fmla="*/ 268 h 1181"/>
                <a:gd name="T74" fmla="*/ 2344 w 2522"/>
                <a:gd name="T75" fmla="*/ 1171 h 1181"/>
                <a:gd name="T76" fmla="*/ 2358 w 2522"/>
                <a:gd name="T77" fmla="*/ 1180 h 1181"/>
                <a:gd name="T78" fmla="*/ 2377 w 2522"/>
                <a:gd name="T79" fmla="*/ 1181 h 1181"/>
                <a:gd name="T80" fmla="*/ 2383 w 2522"/>
                <a:gd name="T81" fmla="*/ 1181 h 1181"/>
                <a:gd name="T82" fmla="*/ 2401 w 2522"/>
                <a:gd name="T83" fmla="*/ 1177 h 1181"/>
                <a:gd name="T84" fmla="*/ 2414 w 2522"/>
                <a:gd name="T85" fmla="*/ 1164 h 1181"/>
                <a:gd name="T86" fmla="*/ 2512 w 2522"/>
                <a:gd name="T87" fmla="*/ 1048 h 1181"/>
                <a:gd name="T88" fmla="*/ 2518 w 2522"/>
                <a:gd name="T89" fmla="*/ 1040 h 1181"/>
                <a:gd name="T90" fmla="*/ 2522 w 2522"/>
                <a:gd name="T91" fmla="*/ 1023 h 1181"/>
                <a:gd name="T92" fmla="*/ 2522 w 2522"/>
                <a:gd name="T93" fmla="*/ 1012 h 1181"/>
                <a:gd name="T94" fmla="*/ 2521 w 2522"/>
                <a:gd name="T95" fmla="*/ 1001 h 1181"/>
                <a:gd name="T96" fmla="*/ 2512 w 2522"/>
                <a:gd name="T97" fmla="*/ 985 h 1181"/>
                <a:gd name="T98" fmla="*/ 2505 w 2522"/>
                <a:gd name="T99" fmla="*/ 978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22" h="1181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7C63EB2D-4443-423A-B6F5-EB0E0415417D}"/>
              </a:ext>
            </a:extLst>
          </p:cNvPr>
          <p:cNvSpPr/>
          <p:nvPr/>
        </p:nvSpPr>
        <p:spPr>
          <a:xfrm>
            <a:off x="541781" y="1697252"/>
            <a:ext cx="630239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600" dirty="0">
                <a:solidFill>
                  <a:prstClr val="white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권도훈</a:t>
            </a: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5C7F552E-2F2C-476B-BDF9-0C3593816EC0}"/>
              </a:ext>
            </a:extLst>
          </p:cNvPr>
          <p:cNvSpPr/>
          <p:nvPr/>
        </p:nvSpPr>
        <p:spPr>
          <a:xfrm>
            <a:off x="883333" y="3037425"/>
            <a:ext cx="177525" cy="177525"/>
          </a:xfrm>
          <a:prstGeom prst="ellipse">
            <a:avLst/>
          </a:prstGeom>
          <a:solidFill>
            <a:srgbClr val="0DCC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1000" dirty="0">
                <a:solidFill>
                  <a:prstClr val="white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5</a:t>
            </a:r>
            <a:endParaRPr lang="ko-KR" altLang="en-US" sz="1000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C77FE53B-CD33-43C1-8B9D-5F70E8EB8C19}"/>
              </a:ext>
            </a:extLst>
          </p:cNvPr>
          <p:cNvSpPr/>
          <p:nvPr/>
        </p:nvSpPr>
        <p:spPr>
          <a:xfrm>
            <a:off x="851124" y="4971292"/>
            <a:ext cx="177525" cy="177525"/>
          </a:xfrm>
          <a:prstGeom prst="ellipse">
            <a:avLst/>
          </a:prstGeom>
          <a:solidFill>
            <a:srgbClr val="0DCC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600" dirty="0">
                <a:solidFill>
                  <a:prstClr val="white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off</a:t>
            </a:r>
            <a:endParaRPr lang="ko-KR" altLang="en-US" sz="600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CD3C5819-FF22-4C44-B2A3-CEEDF1492ED4}"/>
              </a:ext>
            </a:extLst>
          </p:cNvPr>
          <p:cNvCxnSpPr>
            <a:cxnSpLocks/>
          </p:cNvCxnSpPr>
          <p:nvPr/>
        </p:nvCxnSpPr>
        <p:spPr>
          <a:xfrm rot="16200000">
            <a:off x="860697" y="1647918"/>
            <a:ext cx="0" cy="468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7408E5D-8505-4A08-A825-2BD8E12A542D}"/>
              </a:ext>
            </a:extLst>
          </p:cNvPr>
          <p:cNvCxnSpPr>
            <a:cxnSpLocks/>
          </p:cNvCxnSpPr>
          <p:nvPr/>
        </p:nvCxnSpPr>
        <p:spPr>
          <a:xfrm rot="16200000">
            <a:off x="6039945" y="872917"/>
            <a:ext cx="0" cy="11520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원호 33">
            <a:extLst>
              <a:ext uri="{FF2B5EF4-FFF2-40B4-BE49-F238E27FC236}">
                <a16:creationId xmlns:a16="http://schemas.microsoft.com/office/drawing/2014/main" id="{6E3CA55A-7E7B-4CD9-9D84-4D6D9B19ED56}"/>
              </a:ext>
            </a:extLst>
          </p:cNvPr>
          <p:cNvSpPr/>
          <p:nvPr/>
        </p:nvSpPr>
        <p:spPr>
          <a:xfrm>
            <a:off x="2641741" y="1926609"/>
            <a:ext cx="1883194" cy="1883194"/>
          </a:xfrm>
          <a:prstGeom prst="arc">
            <a:avLst>
              <a:gd name="adj1" fmla="val 2805563"/>
              <a:gd name="adj2" fmla="val 0"/>
            </a:avLst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C2D16E15-8D35-4031-9E5D-4A415235AA7E}"/>
              </a:ext>
            </a:extLst>
          </p:cNvPr>
          <p:cNvSpPr/>
          <p:nvPr/>
        </p:nvSpPr>
        <p:spPr>
          <a:xfrm>
            <a:off x="2776255" y="2061123"/>
            <a:ext cx="1614167" cy="161416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A30A777-949F-48B7-A86D-F3FC73D54C4D}"/>
              </a:ext>
            </a:extLst>
          </p:cNvPr>
          <p:cNvCxnSpPr/>
          <p:nvPr/>
        </p:nvCxnSpPr>
        <p:spPr>
          <a:xfrm>
            <a:off x="4208323" y="3562939"/>
            <a:ext cx="550766" cy="550766"/>
          </a:xfrm>
          <a:prstGeom prst="line">
            <a:avLst/>
          </a:prstGeom>
          <a:ln w="381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6745C808-A664-4574-9358-899F0F0ED3A4}"/>
              </a:ext>
            </a:extLst>
          </p:cNvPr>
          <p:cNvGrpSpPr/>
          <p:nvPr/>
        </p:nvGrpSpPr>
        <p:grpSpPr>
          <a:xfrm rot="16200000">
            <a:off x="4518580" y="3528065"/>
            <a:ext cx="2117349" cy="2187097"/>
            <a:chOff x="6276975" y="2889250"/>
            <a:chExt cx="2698750" cy="2787650"/>
          </a:xfrm>
          <a:solidFill>
            <a:srgbClr val="0DCC86"/>
          </a:solidFill>
        </p:grpSpPr>
        <p:sp>
          <p:nvSpPr>
            <p:cNvPr id="42" name="원호 41">
              <a:extLst>
                <a:ext uri="{FF2B5EF4-FFF2-40B4-BE49-F238E27FC236}">
                  <a16:creationId xmlns:a16="http://schemas.microsoft.com/office/drawing/2014/main" id="{AB237C2F-5CCE-44A6-BC11-CFD4FA290367}"/>
                </a:ext>
              </a:extLst>
            </p:cNvPr>
            <p:cNvSpPr/>
            <p:nvPr/>
          </p:nvSpPr>
          <p:spPr>
            <a:xfrm>
              <a:off x="6276975" y="2889250"/>
              <a:ext cx="2400300" cy="2400300"/>
            </a:xfrm>
            <a:prstGeom prst="arc">
              <a:avLst>
                <a:gd name="adj1" fmla="val 2805563"/>
                <a:gd name="adj2" fmla="val 0"/>
              </a:avLst>
            </a:prstGeom>
            <a:noFill/>
            <a:ln w="38100">
              <a:solidFill>
                <a:srgbClr val="0DCC8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prstClr val="white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01282F8E-8668-4981-A7FF-432BF8AC7D5E}"/>
                </a:ext>
              </a:extLst>
            </p:cNvPr>
            <p:cNvSpPr/>
            <p:nvPr/>
          </p:nvSpPr>
          <p:spPr>
            <a:xfrm>
              <a:off x="6448425" y="3060700"/>
              <a:ext cx="2057399" cy="2057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prstClr val="white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E3F92F1F-7AE6-4419-BFE6-C7106E4C9969}"/>
                </a:ext>
              </a:extLst>
            </p:cNvPr>
            <p:cNvCxnSpPr/>
            <p:nvPr/>
          </p:nvCxnSpPr>
          <p:spPr>
            <a:xfrm>
              <a:off x="8273724" y="4974899"/>
              <a:ext cx="702001" cy="702001"/>
            </a:xfrm>
            <a:prstGeom prst="line">
              <a:avLst/>
            </a:prstGeom>
            <a:grpFill/>
            <a:ln w="38100">
              <a:solidFill>
                <a:srgbClr val="0DCC86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원호 61">
            <a:extLst>
              <a:ext uri="{FF2B5EF4-FFF2-40B4-BE49-F238E27FC236}">
                <a16:creationId xmlns:a16="http://schemas.microsoft.com/office/drawing/2014/main" id="{71476C4B-CD5D-40CA-9FA4-940053C05FD1}"/>
              </a:ext>
            </a:extLst>
          </p:cNvPr>
          <p:cNvSpPr/>
          <p:nvPr/>
        </p:nvSpPr>
        <p:spPr>
          <a:xfrm>
            <a:off x="6391298" y="1926609"/>
            <a:ext cx="1883194" cy="1883194"/>
          </a:xfrm>
          <a:prstGeom prst="arc">
            <a:avLst>
              <a:gd name="adj1" fmla="val 2805563"/>
              <a:gd name="adj2" fmla="val 0"/>
            </a:avLst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79EFBF11-C95D-4883-8107-5D9AA728775D}"/>
              </a:ext>
            </a:extLst>
          </p:cNvPr>
          <p:cNvSpPr/>
          <p:nvPr/>
        </p:nvSpPr>
        <p:spPr>
          <a:xfrm>
            <a:off x="6525812" y="2061123"/>
            <a:ext cx="1614167" cy="161416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9EAB7088-27AA-4DAF-8997-9A4B68BD7D6C}"/>
              </a:ext>
            </a:extLst>
          </p:cNvPr>
          <p:cNvCxnSpPr/>
          <p:nvPr/>
        </p:nvCxnSpPr>
        <p:spPr>
          <a:xfrm>
            <a:off x="7957880" y="3562939"/>
            <a:ext cx="550766" cy="550766"/>
          </a:xfrm>
          <a:prstGeom prst="line">
            <a:avLst/>
          </a:prstGeom>
          <a:ln w="381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15116866-11C2-4800-AAD3-0D495C5E80F2}"/>
              </a:ext>
            </a:extLst>
          </p:cNvPr>
          <p:cNvGrpSpPr/>
          <p:nvPr/>
        </p:nvGrpSpPr>
        <p:grpSpPr>
          <a:xfrm rot="16200000">
            <a:off x="8233264" y="3797093"/>
            <a:ext cx="1883194" cy="1883194"/>
            <a:chOff x="6276975" y="2889250"/>
            <a:chExt cx="2400300" cy="2400300"/>
          </a:xfrm>
          <a:gradFill>
            <a:gsLst>
              <a:gs pos="100000">
                <a:srgbClr val="FC6AB0"/>
              </a:gs>
              <a:gs pos="0">
                <a:srgbClr val="FFD9DE"/>
              </a:gs>
            </a:gsLst>
            <a:lin ang="2700000" scaled="1"/>
          </a:gradFill>
        </p:grpSpPr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6D3CFB4F-DAA3-435D-931C-0CCE5FF73603}"/>
                </a:ext>
              </a:extLst>
            </p:cNvPr>
            <p:cNvSpPr/>
            <p:nvPr/>
          </p:nvSpPr>
          <p:spPr>
            <a:xfrm>
              <a:off x="6276975" y="2889250"/>
              <a:ext cx="2400300" cy="2400300"/>
            </a:xfrm>
            <a:prstGeom prst="ellipse">
              <a:avLst/>
            </a:prstGeom>
            <a:noFill/>
            <a:ln w="38100">
              <a:solidFill>
                <a:srgbClr val="0DCC8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prstClr val="white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69" name="타원 68">
              <a:extLst>
                <a:ext uri="{FF2B5EF4-FFF2-40B4-BE49-F238E27FC236}">
                  <a16:creationId xmlns:a16="http://schemas.microsoft.com/office/drawing/2014/main" id="{886AA9FA-3C56-4326-A9A1-3508DC8FC172}"/>
                </a:ext>
              </a:extLst>
            </p:cNvPr>
            <p:cNvSpPr/>
            <p:nvPr/>
          </p:nvSpPr>
          <p:spPr>
            <a:xfrm>
              <a:off x="6448425" y="3060700"/>
              <a:ext cx="2057400" cy="2057400"/>
            </a:xfrm>
            <a:prstGeom prst="ellipse">
              <a:avLst/>
            </a:prstGeom>
            <a:solidFill>
              <a:srgbClr val="0DCC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prstClr val="white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0EE17047-4164-414C-8D6E-472686065A27}"/>
              </a:ext>
            </a:extLst>
          </p:cNvPr>
          <p:cNvSpPr/>
          <p:nvPr/>
        </p:nvSpPr>
        <p:spPr>
          <a:xfrm>
            <a:off x="2811717" y="4025691"/>
            <a:ext cx="1505238" cy="5570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프로젝트 개요</a:t>
            </a:r>
            <a:endParaRPr lang="en-US" altLang="ko-KR" sz="1200" b="1" dirty="0">
              <a:solidFill>
                <a:prstClr val="black">
                  <a:lumMod val="65000"/>
                  <a:lumOff val="35000"/>
                </a:prst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white">
                    <a:lumMod val="6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프로젝트 내용</a:t>
            </a:r>
            <a:r>
              <a:rPr lang="en-US" altLang="ko-KR" sz="900" dirty="0">
                <a:solidFill>
                  <a:prstClr val="white">
                    <a:lumMod val="6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900" dirty="0">
                <a:solidFill>
                  <a:prstClr val="white">
                    <a:lumMod val="6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목적 소개</a:t>
            </a: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A3B4A65A-5622-4BDC-B16A-7EC90B8517E0}"/>
              </a:ext>
            </a:extLst>
          </p:cNvPr>
          <p:cNvSpPr/>
          <p:nvPr/>
        </p:nvSpPr>
        <p:spPr>
          <a:xfrm>
            <a:off x="3127927" y="2566367"/>
            <a:ext cx="910827" cy="6232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프로젝트 개요</a:t>
            </a:r>
            <a:endParaRPr lang="en-US" altLang="ko-KR" sz="1050" dirty="0">
              <a:solidFill>
                <a:prstClr val="black">
                  <a:lumMod val="75000"/>
                  <a:lumOff val="25000"/>
                </a:prst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/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01</a:t>
            </a: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1A2D44C6-93F4-4E32-8DAF-755E1C64C5B3}"/>
              </a:ext>
            </a:extLst>
          </p:cNvPr>
          <p:cNvSpPr/>
          <p:nvPr/>
        </p:nvSpPr>
        <p:spPr>
          <a:xfrm>
            <a:off x="4969891" y="4436850"/>
            <a:ext cx="910827" cy="6232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050" dirty="0">
                <a:solidFill>
                  <a:prstClr val="white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요구사항 정의</a:t>
            </a:r>
            <a:endParaRPr lang="en-US" altLang="ko-KR" sz="1050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/>
            <a:r>
              <a:rPr lang="en-US" altLang="ko-KR" sz="2400" b="1" dirty="0">
                <a:solidFill>
                  <a:prstClr val="white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02</a:t>
            </a: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7A2565D2-886C-4C57-AF59-379D734850F5}"/>
              </a:ext>
            </a:extLst>
          </p:cNvPr>
          <p:cNvSpPr/>
          <p:nvPr/>
        </p:nvSpPr>
        <p:spPr>
          <a:xfrm>
            <a:off x="6877483" y="2562600"/>
            <a:ext cx="910827" cy="6232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요구사항 분석</a:t>
            </a:r>
            <a:endParaRPr lang="en-US" altLang="ko-KR" sz="1050" dirty="0">
              <a:solidFill>
                <a:prstClr val="black">
                  <a:lumMod val="75000"/>
                  <a:lumOff val="25000"/>
                </a:prst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/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03</a:t>
            </a: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4E11F571-D92D-462A-B9B1-9712830E043D}"/>
              </a:ext>
            </a:extLst>
          </p:cNvPr>
          <p:cNvSpPr/>
          <p:nvPr/>
        </p:nvSpPr>
        <p:spPr>
          <a:xfrm>
            <a:off x="8822041" y="4436850"/>
            <a:ext cx="705642" cy="6232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기능 정의</a:t>
            </a:r>
            <a:endParaRPr lang="en-US" altLang="ko-KR" sz="105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/>
            <a:r>
              <a:rPr lang="en-US" altLang="ko-KR" sz="2400" b="1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04</a:t>
            </a: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0E98BAFE-3023-4EF4-AC3D-62849C57BB94}"/>
              </a:ext>
            </a:extLst>
          </p:cNvPr>
          <p:cNvSpPr/>
          <p:nvPr/>
        </p:nvSpPr>
        <p:spPr>
          <a:xfrm>
            <a:off x="4771639" y="2814753"/>
            <a:ext cx="1255817" cy="764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요구사항 정의</a:t>
            </a:r>
            <a:endParaRPr lang="en-US" altLang="ko-KR" sz="1200" b="1" dirty="0">
              <a:solidFill>
                <a:prstClr val="black">
                  <a:lumMod val="65000"/>
                  <a:lumOff val="35000"/>
                </a:prst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white">
                    <a:lumMod val="6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요구사항 정의</a:t>
            </a:r>
            <a:r>
              <a:rPr lang="en-US" altLang="ko-KR" sz="900" dirty="0">
                <a:solidFill>
                  <a:prstClr val="white">
                    <a:lumMod val="6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white">
                    <a:lumMod val="6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큰 범위의 기능 설계</a:t>
            </a: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83814BDF-AFEA-490F-B3E8-1CFEC1E8BF38}"/>
              </a:ext>
            </a:extLst>
          </p:cNvPr>
          <p:cNvSpPr/>
          <p:nvPr/>
        </p:nvSpPr>
        <p:spPr>
          <a:xfrm>
            <a:off x="6725659" y="3984702"/>
            <a:ext cx="1255817" cy="764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요구사항 분석</a:t>
            </a:r>
            <a:endParaRPr lang="en-US" altLang="ko-KR" sz="1200" b="1" dirty="0">
              <a:solidFill>
                <a:prstClr val="black">
                  <a:lumMod val="65000"/>
                  <a:lumOff val="35000"/>
                </a:prst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white">
                    <a:lumMod val="6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요구사항 분석</a:t>
            </a:r>
            <a:r>
              <a:rPr lang="en-US" altLang="ko-KR" sz="900" dirty="0">
                <a:solidFill>
                  <a:prstClr val="white">
                    <a:lumMod val="6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white">
                    <a:lumMod val="6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세분화된 기능 설계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1FA76484-FCD8-4384-84DB-88E2A590A381}"/>
              </a:ext>
            </a:extLst>
          </p:cNvPr>
          <p:cNvSpPr/>
          <p:nvPr/>
        </p:nvSpPr>
        <p:spPr>
          <a:xfrm>
            <a:off x="8376534" y="2832912"/>
            <a:ext cx="1591537" cy="764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기능 정의</a:t>
            </a:r>
            <a:endParaRPr lang="en-US" altLang="ko-KR" sz="1200" b="1" dirty="0">
              <a:solidFill>
                <a:prstClr val="black">
                  <a:lumMod val="65000"/>
                  <a:lumOff val="35000"/>
                </a:prst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white">
                    <a:lumMod val="6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분석한 요구사항을 바탕</a:t>
            </a:r>
            <a:r>
              <a:rPr lang="en-US" altLang="ko-KR" sz="900" dirty="0">
                <a:solidFill>
                  <a:prstClr val="white">
                    <a:lumMod val="6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</a:t>
            </a: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white">
                    <a:lumMod val="6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실제 프로젝트 기능 정의</a:t>
            </a:r>
          </a:p>
        </p:txBody>
      </p:sp>
      <p:pic>
        <p:nvPicPr>
          <p:cNvPr id="3" name="그래픽 2" descr="남자 옆모습">
            <a:extLst>
              <a:ext uri="{FF2B5EF4-FFF2-40B4-BE49-F238E27FC236}">
                <a16:creationId xmlns:a16="http://schemas.microsoft.com/office/drawing/2014/main" id="{60F992BC-32B3-40B0-9D26-E32B5E73215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0267" y="1362791"/>
            <a:ext cx="240860" cy="240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020290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E9713A4A-8C39-4CED-8F0C-B0C868A04FD3}"/>
              </a:ext>
            </a:extLst>
          </p:cNvPr>
          <p:cNvSpPr/>
          <p:nvPr/>
        </p:nvSpPr>
        <p:spPr>
          <a:xfrm>
            <a:off x="1617786" y="225083"/>
            <a:ext cx="10185008" cy="562708"/>
          </a:xfrm>
          <a:prstGeom prst="rect">
            <a:avLst/>
          </a:prstGeom>
          <a:solidFill>
            <a:srgbClr val="0DCC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DECF3579-9D1B-4F32-B5B4-B144E2A0BFFA}"/>
              </a:ext>
            </a:extLst>
          </p:cNvPr>
          <p:cNvGrpSpPr/>
          <p:nvPr/>
        </p:nvGrpSpPr>
        <p:grpSpPr>
          <a:xfrm>
            <a:off x="281354" y="225083"/>
            <a:ext cx="1488246" cy="562708"/>
            <a:chOff x="281354" y="225083"/>
            <a:chExt cx="1488246" cy="562708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FFF6C09F-7DEB-4D99-84EA-234F595981E1}"/>
                </a:ext>
              </a:extLst>
            </p:cNvPr>
            <p:cNvSpPr/>
            <p:nvPr/>
          </p:nvSpPr>
          <p:spPr>
            <a:xfrm>
              <a:off x="281354" y="225083"/>
              <a:ext cx="1336432" cy="562708"/>
            </a:xfrm>
            <a:prstGeom prst="rect">
              <a:avLst/>
            </a:prstGeom>
            <a:solidFill>
              <a:srgbClr val="0BAB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prstClr val="white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PAGE 2</a:t>
              </a:r>
              <a:endParaRPr lang="ko-KR" altLang="en-US" sz="1000" dirty="0">
                <a:solidFill>
                  <a:prstClr val="white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9" name="이등변 삼각형 8">
              <a:extLst>
                <a:ext uri="{FF2B5EF4-FFF2-40B4-BE49-F238E27FC236}">
                  <a16:creationId xmlns:a16="http://schemas.microsoft.com/office/drawing/2014/main" id="{E4134D1D-87B7-423E-B298-84DA02455A23}"/>
                </a:ext>
              </a:extLst>
            </p:cNvPr>
            <p:cNvSpPr/>
            <p:nvPr/>
          </p:nvSpPr>
          <p:spPr>
            <a:xfrm rot="5400000">
              <a:off x="1592973" y="430530"/>
              <a:ext cx="201440" cy="151814"/>
            </a:xfrm>
            <a:prstGeom prst="triangle">
              <a:avLst/>
            </a:prstGeom>
            <a:solidFill>
              <a:srgbClr val="0BAB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prstClr val="white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0B18CF6-D809-4D7F-AFEB-2F0D60E208F6}"/>
              </a:ext>
            </a:extLst>
          </p:cNvPr>
          <p:cNvSpPr/>
          <p:nvPr/>
        </p:nvSpPr>
        <p:spPr>
          <a:xfrm>
            <a:off x="281354" y="787791"/>
            <a:ext cx="11521440" cy="5845126"/>
          </a:xfrm>
          <a:prstGeom prst="rect">
            <a:avLst/>
          </a:prstGeom>
          <a:solidFill>
            <a:schemeClr val="bg1">
              <a:alpha val="24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84BF109C-5A47-4ABA-89CC-531D1CC30FCC}"/>
              </a:ext>
            </a:extLst>
          </p:cNvPr>
          <p:cNvSpPr/>
          <p:nvPr/>
        </p:nvSpPr>
        <p:spPr>
          <a:xfrm>
            <a:off x="1953507" y="343089"/>
            <a:ext cx="2526129" cy="32669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rgbClr val="0DCC86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프로젝트 개요</a:t>
            </a:r>
            <a:endParaRPr lang="en-US" altLang="ko-KR" sz="1600" dirty="0">
              <a:solidFill>
                <a:srgbClr val="0DCC86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3B56779-E726-4FC2-9CB3-3D0DCF7D1128}"/>
              </a:ext>
            </a:extLst>
          </p:cNvPr>
          <p:cNvSpPr/>
          <p:nvPr/>
        </p:nvSpPr>
        <p:spPr>
          <a:xfrm>
            <a:off x="1617786" y="1008795"/>
            <a:ext cx="9726489" cy="5443488"/>
          </a:xfrm>
          <a:prstGeom prst="rect">
            <a:avLst/>
          </a:prstGeom>
          <a:solidFill>
            <a:schemeClr val="bg1">
              <a:alpha val="72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48" name="Freeform 9">
            <a:extLst>
              <a:ext uri="{FF2B5EF4-FFF2-40B4-BE49-F238E27FC236}">
                <a16:creationId xmlns:a16="http://schemas.microsoft.com/office/drawing/2014/main" id="{8F6AB17A-3FA7-474D-BBEF-83CB2760DE59}"/>
              </a:ext>
            </a:extLst>
          </p:cNvPr>
          <p:cNvSpPr>
            <a:spLocks/>
          </p:cNvSpPr>
          <p:nvPr/>
        </p:nvSpPr>
        <p:spPr bwMode="auto">
          <a:xfrm>
            <a:off x="782543" y="3137572"/>
            <a:ext cx="141676" cy="186968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solidFill>
                <a:prstClr val="black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49" name="Freeform 36">
            <a:extLst>
              <a:ext uri="{FF2B5EF4-FFF2-40B4-BE49-F238E27FC236}">
                <a16:creationId xmlns:a16="http://schemas.microsoft.com/office/drawing/2014/main" id="{10D33EC3-8543-4845-97A2-D38BE89D3A5F}"/>
              </a:ext>
            </a:extLst>
          </p:cNvPr>
          <p:cNvSpPr>
            <a:spLocks noEditPoints="1"/>
          </p:cNvSpPr>
          <p:nvPr/>
        </p:nvSpPr>
        <p:spPr bwMode="auto">
          <a:xfrm>
            <a:off x="787154" y="5063613"/>
            <a:ext cx="113404" cy="19073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solidFill>
                <a:prstClr val="black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50" name="자유형 23">
            <a:extLst>
              <a:ext uri="{FF2B5EF4-FFF2-40B4-BE49-F238E27FC236}">
                <a16:creationId xmlns:a16="http://schemas.microsoft.com/office/drawing/2014/main" id="{9DE6512C-BDB3-4376-9AC7-31424A53FA0E}"/>
              </a:ext>
            </a:extLst>
          </p:cNvPr>
          <p:cNvSpPr>
            <a:spLocks/>
          </p:cNvSpPr>
          <p:nvPr/>
        </p:nvSpPr>
        <p:spPr bwMode="auto">
          <a:xfrm>
            <a:off x="768023" y="4435296"/>
            <a:ext cx="170716" cy="149410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 dirty="0">
              <a:solidFill>
                <a:prstClr val="black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51" name="Freeform 6">
            <a:extLst>
              <a:ext uri="{FF2B5EF4-FFF2-40B4-BE49-F238E27FC236}">
                <a16:creationId xmlns:a16="http://schemas.microsoft.com/office/drawing/2014/main" id="{B68D00C6-D84C-4803-B1EB-FECD65204530}"/>
              </a:ext>
            </a:extLst>
          </p:cNvPr>
          <p:cNvSpPr>
            <a:spLocks/>
          </p:cNvSpPr>
          <p:nvPr/>
        </p:nvSpPr>
        <p:spPr bwMode="auto">
          <a:xfrm rot="10800000" flipH="1" flipV="1">
            <a:off x="767131" y="3803449"/>
            <a:ext cx="172500" cy="152938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solidFill>
                <a:prstClr val="black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55" name="모서리가 둥근 직사각형 31">
            <a:extLst>
              <a:ext uri="{FF2B5EF4-FFF2-40B4-BE49-F238E27FC236}">
                <a16:creationId xmlns:a16="http://schemas.microsoft.com/office/drawing/2014/main" id="{0D70DB20-3D1F-43F8-A839-231CD4EFCF5E}"/>
              </a:ext>
            </a:extLst>
          </p:cNvPr>
          <p:cNvSpPr/>
          <p:nvPr/>
        </p:nvSpPr>
        <p:spPr>
          <a:xfrm>
            <a:off x="655381" y="2395195"/>
            <a:ext cx="396000" cy="396000"/>
          </a:xfrm>
          <a:prstGeom prst="ellipse">
            <a:avLst/>
          </a:prstGeom>
          <a:solidFill>
            <a:srgbClr val="0DCC86"/>
          </a:solidFill>
          <a:ln>
            <a:noFill/>
          </a:ln>
          <a:effectLst>
            <a:outerShdw blurRad="50800" dist="38100" dir="5400000" algn="t" rotWithShape="0">
              <a:srgbClr val="0DCC86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6000" rtlCol="0" anchor="ctr"/>
          <a:lstStyle/>
          <a:p>
            <a:endParaRPr lang="en-US" altLang="ko-KR" sz="1050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grpSp>
        <p:nvGrpSpPr>
          <p:cNvPr id="56" name="Group 12">
            <a:extLst>
              <a:ext uri="{FF2B5EF4-FFF2-40B4-BE49-F238E27FC236}">
                <a16:creationId xmlns:a16="http://schemas.microsoft.com/office/drawing/2014/main" id="{252077E4-87D8-48E7-B880-FDAAA95124D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38709" y="2499085"/>
            <a:ext cx="229344" cy="182438"/>
            <a:chOff x="6124" y="305"/>
            <a:chExt cx="841" cy="669"/>
          </a:xfrm>
          <a:solidFill>
            <a:schemeClr val="bg1"/>
          </a:solidFill>
        </p:grpSpPr>
        <p:sp>
          <p:nvSpPr>
            <p:cNvPr id="57" name="Freeform 13">
              <a:extLst>
                <a:ext uri="{FF2B5EF4-FFF2-40B4-BE49-F238E27FC236}">
                  <a16:creationId xmlns:a16="http://schemas.microsoft.com/office/drawing/2014/main" id="{AA59A9F0-ECA0-4E49-9271-27F0084E361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4" y="440"/>
              <a:ext cx="601" cy="534"/>
            </a:xfrm>
            <a:custGeom>
              <a:avLst/>
              <a:gdLst>
                <a:gd name="T0" fmla="*/ 902 w 1802"/>
                <a:gd name="T1" fmla="*/ 0 h 1602"/>
                <a:gd name="T2" fmla="*/ 2 w 1802"/>
                <a:gd name="T3" fmla="*/ 742 h 1602"/>
                <a:gd name="T4" fmla="*/ 2 w 1802"/>
                <a:gd name="T5" fmla="*/ 743 h 1602"/>
                <a:gd name="T6" fmla="*/ 2 w 1802"/>
                <a:gd name="T7" fmla="*/ 746 h 1602"/>
                <a:gd name="T8" fmla="*/ 0 w 1802"/>
                <a:gd name="T9" fmla="*/ 749 h 1602"/>
                <a:gd name="T10" fmla="*/ 0 w 1802"/>
                <a:gd name="T11" fmla="*/ 751 h 1602"/>
                <a:gd name="T12" fmla="*/ 0 w 1802"/>
                <a:gd name="T13" fmla="*/ 1501 h 1602"/>
                <a:gd name="T14" fmla="*/ 2 w 1802"/>
                <a:gd name="T15" fmla="*/ 1521 h 1602"/>
                <a:gd name="T16" fmla="*/ 16 w 1802"/>
                <a:gd name="T17" fmla="*/ 1557 h 1602"/>
                <a:gd name="T18" fmla="*/ 30 w 1802"/>
                <a:gd name="T19" fmla="*/ 1572 h 1602"/>
                <a:gd name="T20" fmla="*/ 45 w 1802"/>
                <a:gd name="T21" fmla="*/ 1586 h 1602"/>
                <a:gd name="T22" fmla="*/ 81 w 1802"/>
                <a:gd name="T23" fmla="*/ 1601 h 1602"/>
                <a:gd name="T24" fmla="*/ 100 w 1802"/>
                <a:gd name="T25" fmla="*/ 1602 h 1602"/>
                <a:gd name="T26" fmla="*/ 702 w 1802"/>
                <a:gd name="T27" fmla="*/ 1602 h 1602"/>
                <a:gd name="T28" fmla="*/ 702 w 1802"/>
                <a:gd name="T29" fmla="*/ 1001 h 1602"/>
                <a:gd name="T30" fmla="*/ 1102 w 1802"/>
                <a:gd name="T31" fmla="*/ 1001 h 1602"/>
                <a:gd name="T32" fmla="*/ 1102 w 1802"/>
                <a:gd name="T33" fmla="*/ 1602 h 1602"/>
                <a:gd name="T34" fmla="*/ 1703 w 1802"/>
                <a:gd name="T35" fmla="*/ 1602 h 1602"/>
                <a:gd name="T36" fmla="*/ 1723 w 1802"/>
                <a:gd name="T37" fmla="*/ 1601 h 1602"/>
                <a:gd name="T38" fmla="*/ 1758 w 1802"/>
                <a:gd name="T39" fmla="*/ 1586 h 1602"/>
                <a:gd name="T40" fmla="*/ 1773 w 1802"/>
                <a:gd name="T41" fmla="*/ 1572 h 1602"/>
                <a:gd name="T42" fmla="*/ 1786 w 1802"/>
                <a:gd name="T43" fmla="*/ 1557 h 1602"/>
                <a:gd name="T44" fmla="*/ 1802 w 1802"/>
                <a:gd name="T45" fmla="*/ 1521 h 1602"/>
                <a:gd name="T46" fmla="*/ 1802 w 1802"/>
                <a:gd name="T47" fmla="*/ 1501 h 1602"/>
                <a:gd name="T48" fmla="*/ 1802 w 1802"/>
                <a:gd name="T49" fmla="*/ 751 h 1602"/>
                <a:gd name="T50" fmla="*/ 1802 w 1802"/>
                <a:gd name="T51" fmla="*/ 745 h 1602"/>
                <a:gd name="T52" fmla="*/ 1801 w 1802"/>
                <a:gd name="T53" fmla="*/ 742 h 1602"/>
                <a:gd name="T54" fmla="*/ 902 w 1802"/>
                <a:gd name="T55" fmla="*/ 0 h 1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802" h="1602">
                  <a:moveTo>
                    <a:pt x="902" y="0"/>
                  </a:moveTo>
                  <a:lnTo>
                    <a:pt x="2" y="742"/>
                  </a:lnTo>
                  <a:lnTo>
                    <a:pt x="2" y="743"/>
                  </a:lnTo>
                  <a:lnTo>
                    <a:pt x="2" y="746"/>
                  </a:lnTo>
                  <a:lnTo>
                    <a:pt x="0" y="749"/>
                  </a:lnTo>
                  <a:lnTo>
                    <a:pt x="0" y="751"/>
                  </a:lnTo>
                  <a:lnTo>
                    <a:pt x="0" y="1501"/>
                  </a:lnTo>
                  <a:lnTo>
                    <a:pt x="2" y="1521"/>
                  </a:lnTo>
                  <a:lnTo>
                    <a:pt x="16" y="1557"/>
                  </a:lnTo>
                  <a:lnTo>
                    <a:pt x="30" y="1572"/>
                  </a:lnTo>
                  <a:lnTo>
                    <a:pt x="45" y="1586"/>
                  </a:lnTo>
                  <a:lnTo>
                    <a:pt x="81" y="1601"/>
                  </a:lnTo>
                  <a:lnTo>
                    <a:pt x="100" y="1602"/>
                  </a:lnTo>
                  <a:lnTo>
                    <a:pt x="702" y="1602"/>
                  </a:lnTo>
                  <a:lnTo>
                    <a:pt x="702" y="1001"/>
                  </a:lnTo>
                  <a:lnTo>
                    <a:pt x="1102" y="1001"/>
                  </a:lnTo>
                  <a:lnTo>
                    <a:pt x="1102" y="1602"/>
                  </a:lnTo>
                  <a:lnTo>
                    <a:pt x="1703" y="1602"/>
                  </a:lnTo>
                  <a:lnTo>
                    <a:pt x="1723" y="1601"/>
                  </a:lnTo>
                  <a:lnTo>
                    <a:pt x="1758" y="1586"/>
                  </a:lnTo>
                  <a:lnTo>
                    <a:pt x="1773" y="1572"/>
                  </a:lnTo>
                  <a:lnTo>
                    <a:pt x="1786" y="1557"/>
                  </a:lnTo>
                  <a:lnTo>
                    <a:pt x="1802" y="1521"/>
                  </a:lnTo>
                  <a:lnTo>
                    <a:pt x="1802" y="1501"/>
                  </a:lnTo>
                  <a:lnTo>
                    <a:pt x="1802" y="751"/>
                  </a:lnTo>
                  <a:lnTo>
                    <a:pt x="1802" y="745"/>
                  </a:lnTo>
                  <a:lnTo>
                    <a:pt x="1801" y="742"/>
                  </a:lnTo>
                  <a:lnTo>
                    <a:pt x="90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58" name="Freeform 14">
              <a:extLst>
                <a:ext uri="{FF2B5EF4-FFF2-40B4-BE49-F238E27FC236}">
                  <a16:creationId xmlns:a16="http://schemas.microsoft.com/office/drawing/2014/main" id="{E13AA14F-D8D4-46A8-8F13-204E95910947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4" y="305"/>
              <a:ext cx="841" cy="394"/>
            </a:xfrm>
            <a:custGeom>
              <a:avLst/>
              <a:gdLst>
                <a:gd name="T0" fmla="*/ 2505 w 2522"/>
                <a:gd name="T1" fmla="*/ 978 h 1181"/>
                <a:gd name="T2" fmla="*/ 2162 w 2522"/>
                <a:gd name="T3" fmla="*/ 694 h 1181"/>
                <a:gd name="T4" fmla="*/ 2162 w 2522"/>
                <a:gd name="T5" fmla="*/ 54 h 1181"/>
                <a:gd name="T6" fmla="*/ 2162 w 2522"/>
                <a:gd name="T7" fmla="*/ 44 h 1181"/>
                <a:gd name="T8" fmla="*/ 2155 w 2522"/>
                <a:gd name="T9" fmla="*/ 26 h 1181"/>
                <a:gd name="T10" fmla="*/ 2149 w 2522"/>
                <a:gd name="T11" fmla="*/ 18 h 1181"/>
                <a:gd name="T12" fmla="*/ 2141 w 2522"/>
                <a:gd name="T13" fmla="*/ 13 h 1181"/>
                <a:gd name="T14" fmla="*/ 2123 w 2522"/>
                <a:gd name="T15" fmla="*/ 5 h 1181"/>
                <a:gd name="T16" fmla="*/ 2113 w 2522"/>
                <a:gd name="T17" fmla="*/ 5 h 1181"/>
                <a:gd name="T18" fmla="*/ 1812 w 2522"/>
                <a:gd name="T19" fmla="*/ 5 h 1181"/>
                <a:gd name="T20" fmla="*/ 1802 w 2522"/>
                <a:gd name="T21" fmla="*/ 5 h 1181"/>
                <a:gd name="T22" fmla="*/ 1783 w 2522"/>
                <a:gd name="T23" fmla="*/ 13 h 1181"/>
                <a:gd name="T24" fmla="*/ 1776 w 2522"/>
                <a:gd name="T25" fmla="*/ 18 h 1181"/>
                <a:gd name="T26" fmla="*/ 1770 w 2522"/>
                <a:gd name="T27" fmla="*/ 26 h 1181"/>
                <a:gd name="T28" fmla="*/ 1763 w 2522"/>
                <a:gd name="T29" fmla="*/ 44 h 1181"/>
                <a:gd name="T30" fmla="*/ 1762 w 2522"/>
                <a:gd name="T31" fmla="*/ 54 h 1181"/>
                <a:gd name="T32" fmla="*/ 1762 w 2522"/>
                <a:gd name="T33" fmla="*/ 360 h 1181"/>
                <a:gd name="T34" fmla="*/ 1380 w 2522"/>
                <a:gd name="T35" fmla="*/ 41 h 1181"/>
                <a:gd name="T36" fmla="*/ 1354 w 2522"/>
                <a:gd name="T37" fmla="*/ 23 h 1181"/>
                <a:gd name="T38" fmla="*/ 1295 w 2522"/>
                <a:gd name="T39" fmla="*/ 1 h 1181"/>
                <a:gd name="T40" fmla="*/ 1262 w 2522"/>
                <a:gd name="T41" fmla="*/ 0 h 1181"/>
                <a:gd name="T42" fmla="*/ 1227 w 2522"/>
                <a:gd name="T43" fmla="*/ 1 h 1181"/>
                <a:gd name="T44" fmla="*/ 1168 w 2522"/>
                <a:gd name="T45" fmla="*/ 23 h 1181"/>
                <a:gd name="T46" fmla="*/ 1142 w 2522"/>
                <a:gd name="T47" fmla="*/ 41 h 1181"/>
                <a:gd name="T48" fmla="*/ 17 w 2522"/>
                <a:gd name="T49" fmla="*/ 978 h 1181"/>
                <a:gd name="T50" fmla="*/ 10 w 2522"/>
                <a:gd name="T51" fmla="*/ 985 h 1181"/>
                <a:gd name="T52" fmla="*/ 1 w 2522"/>
                <a:gd name="T53" fmla="*/ 1001 h 1181"/>
                <a:gd name="T54" fmla="*/ 0 w 2522"/>
                <a:gd name="T55" fmla="*/ 1012 h 1181"/>
                <a:gd name="T56" fmla="*/ 0 w 2522"/>
                <a:gd name="T57" fmla="*/ 1023 h 1181"/>
                <a:gd name="T58" fmla="*/ 6 w 2522"/>
                <a:gd name="T59" fmla="*/ 1040 h 1181"/>
                <a:gd name="T60" fmla="*/ 12 w 2522"/>
                <a:gd name="T61" fmla="*/ 1048 h 1181"/>
                <a:gd name="T62" fmla="*/ 108 w 2522"/>
                <a:gd name="T63" fmla="*/ 1164 h 1181"/>
                <a:gd name="T64" fmla="*/ 122 w 2522"/>
                <a:gd name="T65" fmla="*/ 1177 h 1181"/>
                <a:gd name="T66" fmla="*/ 141 w 2522"/>
                <a:gd name="T67" fmla="*/ 1181 h 1181"/>
                <a:gd name="T68" fmla="*/ 160 w 2522"/>
                <a:gd name="T69" fmla="*/ 1181 h 1181"/>
                <a:gd name="T70" fmla="*/ 179 w 2522"/>
                <a:gd name="T71" fmla="*/ 1171 h 1181"/>
                <a:gd name="T72" fmla="*/ 1262 w 2522"/>
                <a:gd name="T73" fmla="*/ 268 h 1181"/>
                <a:gd name="T74" fmla="*/ 2344 w 2522"/>
                <a:gd name="T75" fmla="*/ 1171 h 1181"/>
                <a:gd name="T76" fmla="*/ 2358 w 2522"/>
                <a:gd name="T77" fmla="*/ 1180 h 1181"/>
                <a:gd name="T78" fmla="*/ 2377 w 2522"/>
                <a:gd name="T79" fmla="*/ 1181 h 1181"/>
                <a:gd name="T80" fmla="*/ 2383 w 2522"/>
                <a:gd name="T81" fmla="*/ 1181 h 1181"/>
                <a:gd name="T82" fmla="*/ 2401 w 2522"/>
                <a:gd name="T83" fmla="*/ 1177 h 1181"/>
                <a:gd name="T84" fmla="*/ 2414 w 2522"/>
                <a:gd name="T85" fmla="*/ 1164 h 1181"/>
                <a:gd name="T86" fmla="*/ 2512 w 2522"/>
                <a:gd name="T87" fmla="*/ 1048 h 1181"/>
                <a:gd name="T88" fmla="*/ 2518 w 2522"/>
                <a:gd name="T89" fmla="*/ 1040 h 1181"/>
                <a:gd name="T90" fmla="*/ 2522 w 2522"/>
                <a:gd name="T91" fmla="*/ 1023 h 1181"/>
                <a:gd name="T92" fmla="*/ 2522 w 2522"/>
                <a:gd name="T93" fmla="*/ 1012 h 1181"/>
                <a:gd name="T94" fmla="*/ 2521 w 2522"/>
                <a:gd name="T95" fmla="*/ 1001 h 1181"/>
                <a:gd name="T96" fmla="*/ 2512 w 2522"/>
                <a:gd name="T97" fmla="*/ 985 h 1181"/>
                <a:gd name="T98" fmla="*/ 2505 w 2522"/>
                <a:gd name="T99" fmla="*/ 978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22" h="1181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sp>
        <p:nvSpPr>
          <p:cNvPr id="60" name="타원 59">
            <a:extLst>
              <a:ext uri="{FF2B5EF4-FFF2-40B4-BE49-F238E27FC236}">
                <a16:creationId xmlns:a16="http://schemas.microsoft.com/office/drawing/2014/main" id="{5C7F552E-2F2C-476B-BDF9-0C3593816EC0}"/>
              </a:ext>
            </a:extLst>
          </p:cNvPr>
          <p:cNvSpPr/>
          <p:nvPr/>
        </p:nvSpPr>
        <p:spPr>
          <a:xfrm>
            <a:off x="883333" y="3037425"/>
            <a:ext cx="177525" cy="177525"/>
          </a:xfrm>
          <a:prstGeom prst="ellipse">
            <a:avLst/>
          </a:prstGeom>
          <a:solidFill>
            <a:srgbClr val="0DCC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1000" dirty="0">
                <a:solidFill>
                  <a:prstClr val="white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5</a:t>
            </a:r>
            <a:endParaRPr lang="ko-KR" altLang="en-US" sz="1000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C77FE53B-CD33-43C1-8B9D-5F70E8EB8C19}"/>
              </a:ext>
            </a:extLst>
          </p:cNvPr>
          <p:cNvSpPr/>
          <p:nvPr/>
        </p:nvSpPr>
        <p:spPr>
          <a:xfrm>
            <a:off x="851124" y="4971292"/>
            <a:ext cx="177525" cy="177525"/>
          </a:xfrm>
          <a:prstGeom prst="ellipse">
            <a:avLst/>
          </a:prstGeom>
          <a:solidFill>
            <a:srgbClr val="0DCC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600" dirty="0">
                <a:solidFill>
                  <a:prstClr val="white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off</a:t>
            </a:r>
            <a:endParaRPr lang="ko-KR" altLang="en-US" sz="600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7408E5D-8505-4A08-A825-2BD8E12A542D}"/>
              </a:ext>
            </a:extLst>
          </p:cNvPr>
          <p:cNvCxnSpPr>
            <a:cxnSpLocks/>
          </p:cNvCxnSpPr>
          <p:nvPr/>
        </p:nvCxnSpPr>
        <p:spPr>
          <a:xfrm rot="16200000">
            <a:off x="6039945" y="872917"/>
            <a:ext cx="0" cy="11520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BA238712-7A2B-454E-A4DC-555DA85CE7BF}"/>
              </a:ext>
            </a:extLst>
          </p:cNvPr>
          <p:cNvSpPr/>
          <p:nvPr/>
        </p:nvSpPr>
        <p:spPr>
          <a:xfrm>
            <a:off x="2037489" y="1243684"/>
            <a:ext cx="8887082" cy="49737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DE1895BE-7854-4E2C-B649-B2BCAC52AEF3}"/>
              </a:ext>
            </a:extLst>
          </p:cNvPr>
          <p:cNvSpPr/>
          <p:nvPr/>
        </p:nvSpPr>
        <p:spPr>
          <a:xfrm>
            <a:off x="698813" y="1323163"/>
            <a:ext cx="323769" cy="32376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31F3389C-00A0-46B9-A118-770DC7628183}"/>
              </a:ext>
            </a:extLst>
          </p:cNvPr>
          <p:cNvSpPr/>
          <p:nvPr/>
        </p:nvSpPr>
        <p:spPr>
          <a:xfrm>
            <a:off x="541781" y="1697252"/>
            <a:ext cx="630239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600" dirty="0">
                <a:solidFill>
                  <a:prstClr val="white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권도훈</a:t>
            </a:r>
          </a:p>
        </p:txBody>
      </p: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0A4E7C3A-FF7D-4257-8843-E48EC3B7E1B9}"/>
              </a:ext>
            </a:extLst>
          </p:cNvPr>
          <p:cNvCxnSpPr>
            <a:cxnSpLocks/>
          </p:cNvCxnSpPr>
          <p:nvPr/>
        </p:nvCxnSpPr>
        <p:spPr>
          <a:xfrm rot="16200000">
            <a:off x="860697" y="1647918"/>
            <a:ext cx="0" cy="468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" name="그래픽 80" descr="남자 옆모습">
            <a:extLst>
              <a:ext uri="{FF2B5EF4-FFF2-40B4-BE49-F238E27FC236}">
                <a16:creationId xmlns:a16="http://schemas.microsoft.com/office/drawing/2014/main" id="{81AFB47B-9103-45B2-8B95-4339A0E929F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0267" y="1362791"/>
            <a:ext cx="240860" cy="2408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CC2AE5F-1872-441C-A863-B6E5246432FF}"/>
              </a:ext>
            </a:extLst>
          </p:cNvPr>
          <p:cNvSpPr txBox="1"/>
          <p:nvPr/>
        </p:nvSpPr>
        <p:spPr>
          <a:xfrm>
            <a:off x="3926258" y="2070546"/>
            <a:ext cx="5339798" cy="32796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lnSpc>
                <a:spcPct val="150000"/>
              </a:lnSpc>
              <a:buAutoNum type="arabicPeriod"/>
            </a:pP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제목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: </a:t>
            </a:r>
            <a:r>
              <a:rPr lang="en-US" altLang="ko-KR" sz="20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Simplog</a:t>
            </a:r>
            <a:endParaRPr lang="en-US" altLang="ko-KR" sz="2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342900" indent="-342900" algn="l">
              <a:lnSpc>
                <a:spcPct val="150000"/>
              </a:lnSpc>
              <a:buAutoNum type="arabicPeriod"/>
            </a:pP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소개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: 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가볍고 편리한 블로그 플랫폼</a:t>
            </a:r>
            <a:endParaRPr lang="en-US" altLang="ko-KR" sz="2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342900" indent="-342900" algn="l">
              <a:lnSpc>
                <a:spcPct val="150000"/>
              </a:lnSpc>
              <a:buAutoNum type="arabicPeriod"/>
            </a:pP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기간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: 2020.12.10 ~ 2020.12.31</a:t>
            </a:r>
          </a:p>
          <a:p>
            <a:pPr marL="342900" indent="-342900" algn="l">
              <a:lnSpc>
                <a:spcPct val="150000"/>
              </a:lnSpc>
              <a:buAutoNum type="arabicPeriod"/>
            </a:pP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목적</a:t>
            </a:r>
            <a:endParaRPr lang="en-US" altLang="ko-KR" sz="2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간단하고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편리한 블로그를 제공</a:t>
            </a:r>
            <a:endParaRPr lang="en-US" altLang="ko-KR" sz="2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관리를 위한 기능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데이터 제공</a:t>
            </a:r>
            <a:endParaRPr lang="en-US" altLang="ko-KR" sz="2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사용자들의 원활한 소통을 위한 기능 제공</a:t>
            </a:r>
            <a:endParaRPr lang="en-US" altLang="ko-KR" sz="2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07153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E9713A4A-8C39-4CED-8F0C-B0C868A04FD3}"/>
              </a:ext>
            </a:extLst>
          </p:cNvPr>
          <p:cNvSpPr/>
          <p:nvPr/>
        </p:nvSpPr>
        <p:spPr>
          <a:xfrm>
            <a:off x="1617786" y="225083"/>
            <a:ext cx="10185008" cy="562708"/>
          </a:xfrm>
          <a:prstGeom prst="rect">
            <a:avLst/>
          </a:prstGeom>
          <a:solidFill>
            <a:srgbClr val="0DCC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DECF3579-9D1B-4F32-B5B4-B144E2A0BFFA}"/>
              </a:ext>
            </a:extLst>
          </p:cNvPr>
          <p:cNvGrpSpPr/>
          <p:nvPr/>
        </p:nvGrpSpPr>
        <p:grpSpPr>
          <a:xfrm>
            <a:off x="281354" y="225083"/>
            <a:ext cx="1488246" cy="562708"/>
            <a:chOff x="281354" y="225083"/>
            <a:chExt cx="1488246" cy="562708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FFF6C09F-7DEB-4D99-84EA-234F595981E1}"/>
                </a:ext>
              </a:extLst>
            </p:cNvPr>
            <p:cNvSpPr/>
            <p:nvPr/>
          </p:nvSpPr>
          <p:spPr>
            <a:xfrm>
              <a:off x="281354" y="225083"/>
              <a:ext cx="1336432" cy="562708"/>
            </a:xfrm>
            <a:prstGeom prst="rect">
              <a:avLst/>
            </a:prstGeom>
            <a:solidFill>
              <a:srgbClr val="0BAB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prstClr val="white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PAGE 3</a:t>
              </a:r>
              <a:endParaRPr lang="ko-KR" altLang="en-US" sz="1000" dirty="0">
                <a:solidFill>
                  <a:prstClr val="white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9" name="이등변 삼각형 8">
              <a:extLst>
                <a:ext uri="{FF2B5EF4-FFF2-40B4-BE49-F238E27FC236}">
                  <a16:creationId xmlns:a16="http://schemas.microsoft.com/office/drawing/2014/main" id="{E4134D1D-87B7-423E-B298-84DA02455A23}"/>
                </a:ext>
              </a:extLst>
            </p:cNvPr>
            <p:cNvSpPr/>
            <p:nvPr/>
          </p:nvSpPr>
          <p:spPr>
            <a:xfrm rot="5400000">
              <a:off x="1592973" y="430530"/>
              <a:ext cx="201440" cy="151814"/>
            </a:xfrm>
            <a:prstGeom prst="triangle">
              <a:avLst/>
            </a:prstGeom>
            <a:solidFill>
              <a:srgbClr val="0BAB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prstClr val="white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0B18CF6-D809-4D7F-AFEB-2F0D60E208F6}"/>
              </a:ext>
            </a:extLst>
          </p:cNvPr>
          <p:cNvSpPr/>
          <p:nvPr/>
        </p:nvSpPr>
        <p:spPr>
          <a:xfrm>
            <a:off x="293152" y="787791"/>
            <a:ext cx="11521440" cy="5845126"/>
          </a:xfrm>
          <a:prstGeom prst="rect">
            <a:avLst/>
          </a:prstGeom>
          <a:solidFill>
            <a:schemeClr val="bg1">
              <a:alpha val="24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84BF109C-5A47-4ABA-89CC-531D1CC30FCC}"/>
              </a:ext>
            </a:extLst>
          </p:cNvPr>
          <p:cNvSpPr/>
          <p:nvPr/>
        </p:nvSpPr>
        <p:spPr>
          <a:xfrm>
            <a:off x="1953507" y="343089"/>
            <a:ext cx="2526129" cy="32669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rgbClr val="0DCC86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요구사항 정의</a:t>
            </a:r>
            <a:endParaRPr lang="en-US" altLang="ko-KR" sz="1600" dirty="0">
              <a:solidFill>
                <a:srgbClr val="0DCC86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3B56779-E726-4FC2-9CB3-3D0DCF7D1128}"/>
              </a:ext>
            </a:extLst>
          </p:cNvPr>
          <p:cNvSpPr/>
          <p:nvPr/>
        </p:nvSpPr>
        <p:spPr>
          <a:xfrm>
            <a:off x="1617786" y="1008795"/>
            <a:ext cx="9726489" cy="5443488"/>
          </a:xfrm>
          <a:prstGeom prst="rect">
            <a:avLst/>
          </a:prstGeom>
          <a:solidFill>
            <a:schemeClr val="bg1">
              <a:alpha val="72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48" name="Freeform 9">
            <a:extLst>
              <a:ext uri="{FF2B5EF4-FFF2-40B4-BE49-F238E27FC236}">
                <a16:creationId xmlns:a16="http://schemas.microsoft.com/office/drawing/2014/main" id="{8F6AB17A-3FA7-474D-BBEF-83CB2760DE59}"/>
              </a:ext>
            </a:extLst>
          </p:cNvPr>
          <p:cNvSpPr>
            <a:spLocks/>
          </p:cNvSpPr>
          <p:nvPr/>
        </p:nvSpPr>
        <p:spPr bwMode="auto">
          <a:xfrm>
            <a:off x="782543" y="3137572"/>
            <a:ext cx="141676" cy="186968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solidFill>
                <a:prstClr val="black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49" name="Freeform 36">
            <a:extLst>
              <a:ext uri="{FF2B5EF4-FFF2-40B4-BE49-F238E27FC236}">
                <a16:creationId xmlns:a16="http://schemas.microsoft.com/office/drawing/2014/main" id="{10D33EC3-8543-4845-97A2-D38BE89D3A5F}"/>
              </a:ext>
            </a:extLst>
          </p:cNvPr>
          <p:cNvSpPr>
            <a:spLocks noEditPoints="1"/>
          </p:cNvSpPr>
          <p:nvPr/>
        </p:nvSpPr>
        <p:spPr bwMode="auto">
          <a:xfrm>
            <a:off x="787154" y="5063613"/>
            <a:ext cx="113404" cy="19073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solidFill>
                <a:prstClr val="black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50" name="자유형 23">
            <a:extLst>
              <a:ext uri="{FF2B5EF4-FFF2-40B4-BE49-F238E27FC236}">
                <a16:creationId xmlns:a16="http://schemas.microsoft.com/office/drawing/2014/main" id="{9DE6512C-BDB3-4376-9AC7-31424A53FA0E}"/>
              </a:ext>
            </a:extLst>
          </p:cNvPr>
          <p:cNvSpPr>
            <a:spLocks/>
          </p:cNvSpPr>
          <p:nvPr/>
        </p:nvSpPr>
        <p:spPr bwMode="auto">
          <a:xfrm>
            <a:off x="768023" y="4435296"/>
            <a:ext cx="170716" cy="149410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 dirty="0">
              <a:solidFill>
                <a:prstClr val="black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51" name="Freeform 6">
            <a:extLst>
              <a:ext uri="{FF2B5EF4-FFF2-40B4-BE49-F238E27FC236}">
                <a16:creationId xmlns:a16="http://schemas.microsoft.com/office/drawing/2014/main" id="{B68D00C6-D84C-4803-B1EB-FECD65204530}"/>
              </a:ext>
            </a:extLst>
          </p:cNvPr>
          <p:cNvSpPr>
            <a:spLocks/>
          </p:cNvSpPr>
          <p:nvPr/>
        </p:nvSpPr>
        <p:spPr bwMode="auto">
          <a:xfrm rot="10800000" flipH="1" flipV="1">
            <a:off x="767131" y="3803449"/>
            <a:ext cx="172500" cy="152938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solidFill>
                <a:prstClr val="black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55" name="모서리가 둥근 직사각형 31">
            <a:extLst>
              <a:ext uri="{FF2B5EF4-FFF2-40B4-BE49-F238E27FC236}">
                <a16:creationId xmlns:a16="http://schemas.microsoft.com/office/drawing/2014/main" id="{0D70DB20-3D1F-43F8-A839-231CD4EFCF5E}"/>
              </a:ext>
            </a:extLst>
          </p:cNvPr>
          <p:cNvSpPr/>
          <p:nvPr/>
        </p:nvSpPr>
        <p:spPr>
          <a:xfrm>
            <a:off x="655381" y="2395195"/>
            <a:ext cx="396000" cy="396000"/>
          </a:xfrm>
          <a:prstGeom prst="ellipse">
            <a:avLst/>
          </a:prstGeom>
          <a:solidFill>
            <a:srgbClr val="0DCC86"/>
          </a:solidFill>
          <a:ln>
            <a:noFill/>
          </a:ln>
          <a:effectLst>
            <a:outerShdw blurRad="50800" dist="38100" dir="5400000" algn="t" rotWithShape="0">
              <a:srgbClr val="0DCC86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6000" rtlCol="0" anchor="ctr"/>
          <a:lstStyle/>
          <a:p>
            <a:endParaRPr lang="en-US" altLang="ko-KR" sz="1050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grpSp>
        <p:nvGrpSpPr>
          <p:cNvPr id="56" name="Group 12">
            <a:extLst>
              <a:ext uri="{FF2B5EF4-FFF2-40B4-BE49-F238E27FC236}">
                <a16:creationId xmlns:a16="http://schemas.microsoft.com/office/drawing/2014/main" id="{252077E4-87D8-48E7-B880-FDAAA95124D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38709" y="2499085"/>
            <a:ext cx="229344" cy="182438"/>
            <a:chOff x="6124" y="305"/>
            <a:chExt cx="841" cy="669"/>
          </a:xfrm>
          <a:solidFill>
            <a:schemeClr val="bg1"/>
          </a:solidFill>
        </p:grpSpPr>
        <p:sp>
          <p:nvSpPr>
            <p:cNvPr id="57" name="Freeform 13">
              <a:extLst>
                <a:ext uri="{FF2B5EF4-FFF2-40B4-BE49-F238E27FC236}">
                  <a16:creationId xmlns:a16="http://schemas.microsoft.com/office/drawing/2014/main" id="{AA59A9F0-ECA0-4E49-9271-27F0084E361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4" y="440"/>
              <a:ext cx="601" cy="534"/>
            </a:xfrm>
            <a:custGeom>
              <a:avLst/>
              <a:gdLst>
                <a:gd name="T0" fmla="*/ 902 w 1802"/>
                <a:gd name="T1" fmla="*/ 0 h 1602"/>
                <a:gd name="T2" fmla="*/ 2 w 1802"/>
                <a:gd name="T3" fmla="*/ 742 h 1602"/>
                <a:gd name="T4" fmla="*/ 2 w 1802"/>
                <a:gd name="T5" fmla="*/ 743 h 1602"/>
                <a:gd name="T6" fmla="*/ 2 w 1802"/>
                <a:gd name="T7" fmla="*/ 746 h 1602"/>
                <a:gd name="T8" fmla="*/ 0 w 1802"/>
                <a:gd name="T9" fmla="*/ 749 h 1602"/>
                <a:gd name="T10" fmla="*/ 0 w 1802"/>
                <a:gd name="T11" fmla="*/ 751 h 1602"/>
                <a:gd name="T12" fmla="*/ 0 w 1802"/>
                <a:gd name="T13" fmla="*/ 1501 h 1602"/>
                <a:gd name="T14" fmla="*/ 2 w 1802"/>
                <a:gd name="T15" fmla="*/ 1521 h 1602"/>
                <a:gd name="T16" fmla="*/ 16 w 1802"/>
                <a:gd name="T17" fmla="*/ 1557 h 1602"/>
                <a:gd name="T18" fmla="*/ 30 w 1802"/>
                <a:gd name="T19" fmla="*/ 1572 h 1602"/>
                <a:gd name="T20" fmla="*/ 45 w 1802"/>
                <a:gd name="T21" fmla="*/ 1586 h 1602"/>
                <a:gd name="T22" fmla="*/ 81 w 1802"/>
                <a:gd name="T23" fmla="*/ 1601 h 1602"/>
                <a:gd name="T24" fmla="*/ 100 w 1802"/>
                <a:gd name="T25" fmla="*/ 1602 h 1602"/>
                <a:gd name="T26" fmla="*/ 702 w 1802"/>
                <a:gd name="T27" fmla="*/ 1602 h 1602"/>
                <a:gd name="T28" fmla="*/ 702 w 1802"/>
                <a:gd name="T29" fmla="*/ 1001 h 1602"/>
                <a:gd name="T30" fmla="*/ 1102 w 1802"/>
                <a:gd name="T31" fmla="*/ 1001 h 1602"/>
                <a:gd name="T32" fmla="*/ 1102 w 1802"/>
                <a:gd name="T33" fmla="*/ 1602 h 1602"/>
                <a:gd name="T34" fmla="*/ 1703 w 1802"/>
                <a:gd name="T35" fmla="*/ 1602 h 1602"/>
                <a:gd name="T36" fmla="*/ 1723 w 1802"/>
                <a:gd name="T37" fmla="*/ 1601 h 1602"/>
                <a:gd name="T38" fmla="*/ 1758 w 1802"/>
                <a:gd name="T39" fmla="*/ 1586 h 1602"/>
                <a:gd name="T40" fmla="*/ 1773 w 1802"/>
                <a:gd name="T41" fmla="*/ 1572 h 1602"/>
                <a:gd name="T42" fmla="*/ 1786 w 1802"/>
                <a:gd name="T43" fmla="*/ 1557 h 1602"/>
                <a:gd name="T44" fmla="*/ 1802 w 1802"/>
                <a:gd name="T45" fmla="*/ 1521 h 1602"/>
                <a:gd name="T46" fmla="*/ 1802 w 1802"/>
                <a:gd name="T47" fmla="*/ 1501 h 1602"/>
                <a:gd name="T48" fmla="*/ 1802 w 1802"/>
                <a:gd name="T49" fmla="*/ 751 h 1602"/>
                <a:gd name="T50" fmla="*/ 1802 w 1802"/>
                <a:gd name="T51" fmla="*/ 745 h 1602"/>
                <a:gd name="T52" fmla="*/ 1801 w 1802"/>
                <a:gd name="T53" fmla="*/ 742 h 1602"/>
                <a:gd name="T54" fmla="*/ 902 w 1802"/>
                <a:gd name="T55" fmla="*/ 0 h 1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802" h="1602">
                  <a:moveTo>
                    <a:pt x="902" y="0"/>
                  </a:moveTo>
                  <a:lnTo>
                    <a:pt x="2" y="742"/>
                  </a:lnTo>
                  <a:lnTo>
                    <a:pt x="2" y="743"/>
                  </a:lnTo>
                  <a:lnTo>
                    <a:pt x="2" y="746"/>
                  </a:lnTo>
                  <a:lnTo>
                    <a:pt x="0" y="749"/>
                  </a:lnTo>
                  <a:lnTo>
                    <a:pt x="0" y="751"/>
                  </a:lnTo>
                  <a:lnTo>
                    <a:pt x="0" y="1501"/>
                  </a:lnTo>
                  <a:lnTo>
                    <a:pt x="2" y="1521"/>
                  </a:lnTo>
                  <a:lnTo>
                    <a:pt x="16" y="1557"/>
                  </a:lnTo>
                  <a:lnTo>
                    <a:pt x="30" y="1572"/>
                  </a:lnTo>
                  <a:lnTo>
                    <a:pt x="45" y="1586"/>
                  </a:lnTo>
                  <a:lnTo>
                    <a:pt x="81" y="1601"/>
                  </a:lnTo>
                  <a:lnTo>
                    <a:pt x="100" y="1602"/>
                  </a:lnTo>
                  <a:lnTo>
                    <a:pt x="702" y="1602"/>
                  </a:lnTo>
                  <a:lnTo>
                    <a:pt x="702" y="1001"/>
                  </a:lnTo>
                  <a:lnTo>
                    <a:pt x="1102" y="1001"/>
                  </a:lnTo>
                  <a:lnTo>
                    <a:pt x="1102" y="1602"/>
                  </a:lnTo>
                  <a:lnTo>
                    <a:pt x="1703" y="1602"/>
                  </a:lnTo>
                  <a:lnTo>
                    <a:pt x="1723" y="1601"/>
                  </a:lnTo>
                  <a:lnTo>
                    <a:pt x="1758" y="1586"/>
                  </a:lnTo>
                  <a:lnTo>
                    <a:pt x="1773" y="1572"/>
                  </a:lnTo>
                  <a:lnTo>
                    <a:pt x="1786" y="1557"/>
                  </a:lnTo>
                  <a:lnTo>
                    <a:pt x="1802" y="1521"/>
                  </a:lnTo>
                  <a:lnTo>
                    <a:pt x="1802" y="1501"/>
                  </a:lnTo>
                  <a:lnTo>
                    <a:pt x="1802" y="751"/>
                  </a:lnTo>
                  <a:lnTo>
                    <a:pt x="1802" y="745"/>
                  </a:lnTo>
                  <a:lnTo>
                    <a:pt x="1801" y="742"/>
                  </a:lnTo>
                  <a:lnTo>
                    <a:pt x="90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58" name="Freeform 14">
              <a:extLst>
                <a:ext uri="{FF2B5EF4-FFF2-40B4-BE49-F238E27FC236}">
                  <a16:creationId xmlns:a16="http://schemas.microsoft.com/office/drawing/2014/main" id="{E13AA14F-D8D4-46A8-8F13-204E95910947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4" y="305"/>
              <a:ext cx="841" cy="394"/>
            </a:xfrm>
            <a:custGeom>
              <a:avLst/>
              <a:gdLst>
                <a:gd name="T0" fmla="*/ 2505 w 2522"/>
                <a:gd name="T1" fmla="*/ 978 h 1181"/>
                <a:gd name="T2" fmla="*/ 2162 w 2522"/>
                <a:gd name="T3" fmla="*/ 694 h 1181"/>
                <a:gd name="T4" fmla="*/ 2162 w 2522"/>
                <a:gd name="T5" fmla="*/ 54 h 1181"/>
                <a:gd name="T6" fmla="*/ 2162 w 2522"/>
                <a:gd name="T7" fmla="*/ 44 h 1181"/>
                <a:gd name="T8" fmla="*/ 2155 w 2522"/>
                <a:gd name="T9" fmla="*/ 26 h 1181"/>
                <a:gd name="T10" fmla="*/ 2149 w 2522"/>
                <a:gd name="T11" fmla="*/ 18 h 1181"/>
                <a:gd name="T12" fmla="*/ 2141 w 2522"/>
                <a:gd name="T13" fmla="*/ 13 h 1181"/>
                <a:gd name="T14" fmla="*/ 2123 w 2522"/>
                <a:gd name="T15" fmla="*/ 5 h 1181"/>
                <a:gd name="T16" fmla="*/ 2113 w 2522"/>
                <a:gd name="T17" fmla="*/ 5 h 1181"/>
                <a:gd name="T18" fmla="*/ 1812 w 2522"/>
                <a:gd name="T19" fmla="*/ 5 h 1181"/>
                <a:gd name="T20" fmla="*/ 1802 w 2522"/>
                <a:gd name="T21" fmla="*/ 5 h 1181"/>
                <a:gd name="T22" fmla="*/ 1783 w 2522"/>
                <a:gd name="T23" fmla="*/ 13 h 1181"/>
                <a:gd name="T24" fmla="*/ 1776 w 2522"/>
                <a:gd name="T25" fmla="*/ 18 h 1181"/>
                <a:gd name="T26" fmla="*/ 1770 w 2522"/>
                <a:gd name="T27" fmla="*/ 26 h 1181"/>
                <a:gd name="T28" fmla="*/ 1763 w 2522"/>
                <a:gd name="T29" fmla="*/ 44 h 1181"/>
                <a:gd name="T30" fmla="*/ 1762 w 2522"/>
                <a:gd name="T31" fmla="*/ 54 h 1181"/>
                <a:gd name="T32" fmla="*/ 1762 w 2522"/>
                <a:gd name="T33" fmla="*/ 360 h 1181"/>
                <a:gd name="T34" fmla="*/ 1380 w 2522"/>
                <a:gd name="T35" fmla="*/ 41 h 1181"/>
                <a:gd name="T36" fmla="*/ 1354 w 2522"/>
                <a:gd name="T37" fmla="*/ 23 h 1181"/>
                <a:gd name="T38" fmla="*/ 1295 w 2522"/>
                <a:gd name="T39" fmla="*/ 1 h 1181"/>
                <a:gd name="T40" fmla="*/ 1262 w 2522"/>
                <a:gd name="T41" fmla="*/ 0 h 1181"/>
                <a:gd name="T42" fmla="*/ 1227 w 2522"/>
                <a:gd name="T43" fmla="*/ 1 h 1181"/>
                <a:gd name="T44" fmla="*/ 1168 w 2522"/>
                <a:gd name="T45" fmla="*/ 23 h 1181"/>
                <a:gd name="T46" fmla="*/ 1142 w 2522"/>
                <a:gd name="T47" fmla="*/ 41 h 1181"/>
                <a:gd name="T48" fmla="*/ 17 w 2522"/>
                <a:gd name="T49" fmla="*/ 978 h 1181"/>
                <a:gd name="T50" fmla="*/ 10 w 2522"/>
                <a:gd name="T51" fmla="*/ 985 h 1181"/>
                <a:gd name="T52" fmla="*/ 1 w 2522"/>
                <a:gd name="T53" fmla="*/ 1001 h 1181"/>
                <a:gd name="T54" fmla="*/ 0 w 2522"/>
                <a:gd name="T55" fmla="*/ 1012 h 1181"/>
                <a:gd name="T56" fmla="*/ 0 w 2522"/>
                <a:gd name="T57" fmla="*/ 1023 h 1181"/>
                <a:gd name="T58" fmla="*/ 6 w 2522"/>
                <a:gd name="T59" fmla="*/ 1040 h 1181"/>
                <a:gd name="T60" fmla="*/ 12 w 2522"/>
                <a:gd name="T61" fmla="*/ 1048 h 1181"/>
                <a:gd name="T62" fmla="*/ 108 w 2522"/>
                <a:gd name="T63" fmla="*/ 1164 h 1181"/>
                <a:gd name="T64" fmla="*/ 122 w 2522"/>
                <a:gd name="T65" fmla="*/ 1177 h 1181"/>
                <a:gd name="T66" fmla="*/ 141 w 2522"/>
                <a:gd name="T67" fmla="*/ 1181 h 1181"/>
                <a:gd name="T68" fmla="*/ 160 w 2522"/>
                <a:gd name="T69" fmla="*/ 1181 h 1181"/>
                <a:gd name="T70" fmla="*/ 179 w 2522"/>
                <a:gd name="T71" fmla="*/ 1171 h 1181"/>
                <a:gd name="T72" fmla="*/ 1262 w 2522"/>
                <a:gd name="T73" fmla="*/ 268 h 1181"/>
                <a:gd name="T74" fmla="*/ 2344 w 2522"/>
                <a:gd name="T75" fmla="*/ 1171 h 1181"/>
                <a:gd name="T76" fmla="*/ 2358 w 2522"/>
                <a:gd name="T77" fmla="*/ 1180 h 1181"/>
                <a:gd name="T78" fmla="*/ 2377 w 2522"/>
                <a:gd name="T79" fmla="*/ 1181 h 1181"/>
                <a:gd name="T80" fmla="*/ 2383 w 2522"/>
                <a:gd name="T81" fmla="*/ 1181 h 1181"/>
                <a:gd name="T82" fmla="*/ 2401 w 2522"/>
                <a:gd name="T83" fmla="*/ 1177 h 1181"/>
                <a:gd name="T84" fmla="*/ 2414 w 2522"/>
                <a:gd name="T85" fmla="*/ 1164 h 1181"/>
                <a:gd name="T86" fmla="*/ 2512 w 2522"/>
                <a:gd name="T87" fmla="*/ 1048 h 1181"/>
                <a:gd name="T88" fmla="*/ 2518 w 2522"/>
                <a:gd name="T89" fmla="*/ 1040 h 1181"/>
                <a:gd name="T90" fmla="*/ 2522 w 2522"/>
                <a:gd name="T91" fmla="*/ 1023 h 1181"/>
                <a:gd name="T92" fmla="*/ 2522 w 2522"/>
                <a:gd name="T93" fmla="*/ 1012 h 1181"/>
                <a:gd name="T94" fmla="*/ 2521 w 2522"/>
                <a:gd name="T95" fmla="*/ 1001 h 1181"/>
                <a:gd name="T96" fmla="*/ 2512 w 2522"/>
                <a:gd name="T97" fmla="*/ 985 h 1181"/>
                <a:gd name="T98" fmla="*/ 2505 w 2522"/>
                <a:gd name="T99" fmla="*/ 978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22" h="1181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sp>
        <p:nvSpPr>
          <p:cNvPr id="60" name="타원 59">
            <a:extLst>
              <a:ext uri="{FF2B5EF4-FFF2-40B4-BE49-F238E27FC236}">
                <a16:creationId xmlns:a16="http://schemas.microsoft.com/office/drawing/2014/main" id="{5C7F552E-2F2C-476B-BDF9-0C3593816EC0}"/>
              </a:ext>
            </a:extLst>
          </p:cNvPr>
          <p:cNvSpPr/>
          <p:nvPr/>
        </p:nvSpPr>
        <p:spPr>
          <a:xfrm>
            <a:off x="883333" y="3037425"/>
            <a:ext cx="177525" cy="177525"/>
          </a:xfrm>
          <a:prstGeom prst="ellipse">
            <a:avLst/>
          </a:prstGeom>
          <a:solidFill>
            <a:srgbClr val="0DCC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1000" dirty="0">
                <a:solidFill>
                  <a:prstClr val="white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5</a:t>
            </a:r>
            <a:endParaRPr lang="ko-KR" altLang="en-US" sz="1000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C77FE53B-CD33-43C1-8B9D-5F70E8EB8C19}"/>
              </a:ext>
            </a:extLst>
          </p:cNvPr>
          <p:cNvSpPr/>
          <p:nvPr/>
        </p:nvSpPr>
        <p:spPr>
          <a:xfrm>
            <a:off x="851124" y="4971292"/>
            <a:ext cx="177525" cy="177525"/>
          </a:xfrm>
          <a:prstGeom prst="ellipse">
            <a:avLst/>
          </a:prstGeom>
          <a:solidFill>
            <a:srgbClr val="0DCC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600" dirty="0">
                <a:solidFill>
                  <a:prstClr val="white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off</a:t>
            </a:r>
            <a:endParaRPr lang="ko-KR" altLang="en-US" sz="600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7408E5D-8505-4A08-A825-2BD8E12A542D}"/>
              </a:ext>
            </a:extLst>
          </p:cNvPr>
          <p:cNvCxnSpPr>
            <a:cxnSpLocks/>
          </p:cNvCxnSpPr>
          <p:nvPr/>
        </p:nvCxnSpPr>
        <p:spPr>
          <a:xfrm rot="16200000">
            <a:off x="6039945" y="872917"/>
            <a:ext cx="0" cy="11520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타원 77">
            <a:extLst>
              <a:ext uri="{FF2B5EF4-FFF2-40B4-BE49-F238E27FC236}">
                <a16:creationId xmlns:a16="http://schemas.microsoft.com/office/drawing/2014/main" id="{DE1895BE-7854-4E2C-B649-B2BCAC52AEF3}"/>
              </a:ext>
            </a:extLst>
          </p:cNvPr>
          <p:cNvSpPr/>
          <p:nvPr/>
        </p:nvSpPr>
        <p:spPr>
          <a:xfrm>
            <a:off x="698813" y="1323163"/>
            <a:ext cx="323769" cy="32376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31F3389C-00A0-46B9-A118-770DC7628183}"/>
              </a:ext>
            </a:extLst>
          </p:cNvPr>
          <p:cNvSpPr/>
          <p:nvPr/>
        </p:nvSpPr>
        <p:spPr>
          <a:xfrm>
            <a:off x="541781" y="1697252"/>
            <a:ext cx="630239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600" dirty="0">
                <a:solidFill>
                  <a:prstClr val="white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권도훈</a:t>
            </a:r>
          </a:p>
        </p:txBody>
      </p: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0A4E7C3A-FF7D-4257-8843-E48EC3B7E1B9}"/>
              </a:ext>
            </a:extLst>
          </p:cNvPr>
          <p:cNvCxnSpPr>
            <a:cxnSpLocks/>
          </p:cNvCxnSpPr>
          <p:nvPr/>
        </p:nvCxnSpPr>
        <p:spPr>
          <a:xfrm rot="16200000">
            <a:off x="860697" y="1647918"/>
            <a:ext cx="0" cy="468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" name="그래픽 80" descr="남자 옆모습">
            <a:extLst>
              <a:ext uri="{FF2B5EF4-FFF2-40B4-BE49-F238E27FC236}">
                <a16:creationId xmlns:a16="http://schemas.microsoft.com/office/drawing/2014/main" id="{81AFB47B-9103-45B2-8B95-4339A0E929F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0267" y="1362791"/>
            <a:ext cx="240860" cy="240860"/>
          </a:xfrm>
          <a:prstGeom prst="rect">
            <a:avLst/>
          </a:prstGeom>
        </p:spPr>
      </p:pic>
      <p:sp>
        <p:nvSpPr>
          <p:cNvPr id="26" name="자유형 151">
            <a:extLst>
              <a:ext uri="{FF2B5EF4-FFF2-40B4-BE49-F238E27FC236}">
                <a16:creationId xmlns:a16="http://schemas.microsoft.com/office/drawing/2014/main" id="{CD841216-7D85-4B9C-84BB-BE840F5ACF61}"/>
              </a:ext>
            </a:extLst>
          </p:cNvPr>
          <p:cNvSpPr/>
          <p:nvPr/>
        </p:nvSpPr>
        <p:spPr>
          <a:xfrm>
            <a:off x="2255411" y="1719679"/>
            <a:ext cx="2018526" cy="522512"/>
          </a:xfrm>
          <a:custGeom>
            <a:avLst/>
            <a:gdLst>
              <a:gd name="connsiteX0" fmla="*/ 1009263 w 2018526"/>
              <a:gd name="connsiteY0" fmla="*/ 0 h 522512"/>
              <a:gd name="connsiteX1" fmla="*/ 1964757 w 2018526"/>
              <a:gd name="connsiteY1" fmla="*/ 450608 h 522512"/>
              <a:gd name="connsiteX2" fmla="*/ 2018526 w 2018526"/>
              <a:gd name="connsiteY2" fmla="*/ 522512 h 522512"/>
              <a:gd name="connsiteX3" fmla="*/ 0 w 2018526"/>
              <a:gd name="connsiteY3" fmla="*/ 522512 h 522512"/>
              <a:gd name="connsiteX4" fmla="*/ 53769 w 2018526"/>
              <a:gd name="connsiteY4" fmla="*/ 450608 h 522512"/>
              <a:gd name="connsiteX5" fmla="*/ 1009263 w 2018526"/>
              <a:gd name="connsiteY5" fmla="*/ 0 h 522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8526" h="522512">
                <a:moveTo>
                  <a:pt x="1009263" y="0"/>
                </a:moveTo>
                <a:cubicBezTo>
                  <a:pt x="1393938" y="0"/>
                  <a:pt x="1737644" y="175410"/>
                  <a:pt x="1964757" y="450608"/>
                </a:cubicBezTo>
                <a:lnTo>
                  <a:pt x="2018526" y="522512"/>
                </a:lnTo>
                <a:lnTo>
                  <a:pt x="0" y="522512"/>
                </a:lnTo>
                <a:lnTo>
                  <a:pt x="53769" y="450608"/>
                </a:lnTo>
                <a:cubicBezTo>
                  <a:pt x="280882" y="175410"/>
                  <a:pt x="624588" y="0"/>
                  <a:pt x="1009263" y="0"/>
                </a:cubicBezTo>
                <a:close/>
              </a:path>
            </a:pathLst>
          </a:custGeom>
          <a:solidFill>
            <a:srgbClr val="0DCC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7" name="자유형 152">
            <a:extLst>
              <a:ext uri="{FF2B5EF4-FFF2-40B4-BE49-F238E27FC236}">
                <a16:creationId xmlns:a16="http://schemas.microsoft.com/office/drawing/2014/main" id="{6E045572-C100-4145-AFCB-C573C3DAEEC5}"/>
              </a:ext>
            </a:extLst>
          </p:cNvPr>
          <p:cNvSpPr/>
          <p:nvPr/>
        </p:nvSpPr>
        <p:spPr>
          <a:xfrm>
            <a:off x="2026424" y="2242191"/>
            <a:ext cx="2476500" cy="1953988"/>
          </a:xfrm>
          <a:custGeom>
            <a:avLst/>
            <a:gdLst>
              <a:gd name="connsiteX0" fmla="*/ 228987 w 2476500"/>
              <a:gd name="connsiteY0" fmla="*/ 0 h 1953988"/>
              <a:gd name="connsiteX1" fmla="*/ 2247513 w 2476500"/>
              <a:gd name="connsiteY1" fmla="*/ 0 h 1953988"/>
              <a:gd name="connsiteX2" fmla="*/ 2265026 w 2476500"/>
              <a:gd name="connsiteY2" fmla="*/ 23420 h 1953988"/>
              <a:gd name="connsiteX3" fmla="*/ 2476500 w 2476500"/>
              <a:gd name="connsiteY3" fmla="*/ 715738 h 1953988"/>
              <a:gd name="connsiteX4" fmla="*/ 1238250 w 2476500"/>
              <a:gd name="connsiteY4" fmla="*/ 1953988 h 1953988"/>
              <a:gd name="connsiteX5" fmla="*/ 0 w 2476500"/>
              <a:gd name="connsiteY5" fmla="*/ 715738 h 1953988"/>
              <a:gd name="connsiteX6" fmla="*/ 211474 w 2476500"/>
              <a:gd name="connsiteY6" fmla="*/ 23420 h 1953988"/>
              <a:gd name="connsiteX7" fmla="*/ 228987 w 2476500"/>
              <a:gd name="connsiteY7" fmla="*/ 0 h 1953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76500" h="1953988">
                <a:moveTo>
                  <a:pt x="228987" y="0"/>
                </a:moveTo>
                <a:lnTo>
                  <a:pt x="2247513" y="0"/>
                </a:lnTo>
                <a:lnTo>
                  <a:pt x="2265026" y="23420"/>
                </a:lnTo>
                <a:cubicBezTo>
                  <a:pt x="2398540" y="221047"/>
                  <a:pt x="2476500" y="459288"/>
                  <a:pt x="2476500" y="715738"/>
                </a:cubicBezTo>
                <a:cubicBezTo>
                  <a:pt x="2476500" y="1399605"/>
                  <a:pt x="1922117" y="1953988"/>
                  <a:pt x="1238250" y="1953988"/>
                </a:cubicBezTo>
                <a:cubicBezTo>
                  <a:pt x="554383" y="1953988"/>
                  <a:pt x="0" y="1399605"/>
                  <a:pt x="0" y="715738"/>
                </a:cubicBezTo>
                <a:cubicBezTo>
                  <a:pt x="0" y="459288"/>
                  <a:pt x="77960" y="221047"/>
                  <a:pt x="211474" y="23420"/>
                </a:cubicBezTo>
                <a:lnTo>
                  <a:pt x="228987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A958D7B-063B-4AD7-9916-C9977383DB1F}"/>
              </a:ext>
            </a:extLst>
          </p:cNvPr>
          <p:cNvSpPr/>
          <p:nvPr/>
        </p:nvSpPr>
        <p:spPr>
          <a:xfrm>
            <a:off x="2907847" y="1750821"/>
            <a:ext cx="713658" cy="4261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>
                <a:solidFill>
                  <a:prstClr val="white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방문자</a:t>
            </a:r>
            <a:endParaRPr lang="en-US" altLang="ko-KR" sz="1600" dirty="0">
              <a:solidFill>
                <a:prstClr val="white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6933B6B-9E45-494A-BE1A-55959A061381}"/>
              </a:ext>
            </a:extLst>
          </p:cNvPr>
          <p:cNvSpPr/>
          <p:nvPr/>
        </p:nvSpPr>
        <p:spPr>
          <a:xfrm>
            <a:off x="1941117" y="4261407"/>
            <a:ext cx="2647114" cy="14342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콘텐츠를 접하는 사람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흥미로운 콘텐츠</a:t>
            </a:r>
            <a:endParaRPr lang="en-US" altLang="ko-KR" sz="900" dirty="0">
              <a:solidFill>
                <a:prstClr val="black">
                  <a:lumMod val="65000"/>
                  <a:lumOff val="35000"/>
                </a:prst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블로그의 디자인</a:t>
            </a:r>
            <a:r>
              <a:rPr lang="en-US" altLang="ko-KR" sz="9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레이아웃</a:t>
            </a:r>
            <a:endParaRPr lang="en-US" altLang="ko-KR" sz="900" dirty="0">
              <a:solidFill>
                <a:prstClr val="black">
                  <a:lumMod val="65000"/>
                  <a:lumOff val="35000"/>
                </a:prst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블로그 구독</a:t>
            </a:r>
            <a:endParaRPr lang="en-US" altLang="ko-KR" sz="900" dirty="0">
              <a:solidFill>
                <a:prstClr val="black">
                  <a:lumMod val="65000"/>
                  <a:lumOff val="35000"/>
                </a:prst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문의</a:t>
            </a:r>
            <a:endParaRPr lang="en-US" altLang="ko-KR" sz="900" dirty="0">
              <a:solidFill>
                <a:prstClr val="black">
                  <a:lumMod val="65000"/>
                  <a:lumOff val="35000"/>
                </a:prst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신고</a:t>
            </a:r>
            <a:endParaRPr lang="en-US" altLang="ko-KR" sz="900" dirty="0">
              <a:solidFill>
                <a:prstClr val="black">
                  <a:lumMod val="65000"/>
                  <a:lumOff val="35000"/>
                </a:prst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31" name="자유형 155">
            <a:extLst>
              <a:ext uri="{FF2B5EF4-FFF2-40B4-BE49-F238E27FC236}">
                <a16:creationId xmlns:a16="http://schemas.microsoft.com/office/drawing/2014/main" id="{7345D738-E1A9-44B9-B3F2-09C4AB5B7F08}"/>
              </a:ext>
            </a:extLst>
          </p:cNvPr>
          <p:cNvSpPr/>
          <p:nvPr/>
        </p:nvSpPr>
        <p:spPr>
          <a:xfrm>
            <a:off x="5465528" y="1719679"/>
            <a:ext cx="2018526" cy="522512"/>
          </a:xfrm>
          <a:custGeom>
            <a:avLst/>
            <a:gdLst>
              <a:gd name="connsiteX0" fmla="*/ 1009263 w 2018526"/>
              <a:gd name="connsiteY0" fmla="*/ 0 h 522512"/>
              <a:gd name="connsiteX1" fmla="*/ 1964757 w 2018526"/>
              <a:gd name="connsiteY1" fmla="*/ 450608 h 522512"/>
              <a:gd name="connsiteX2" fmla="*/ 2018526 w 2018526"/>
              <a:gd name="connsiteY2" fmla="*/ 522512 h 522512"/>
              <a:gd name="connsiteX3" fmla="*/ 0 w 2018526"/>
              <a:gd name="connsiteY3" fmla="*/ 522512 h 522512"/>
              <a:gd name="connsiteX4" fmla="*/ 53769 w 2018526"/>
              <a:gd name="connsiteY4" fmla="*/ 450608 h 522512"/>
              <a:gd name="connsiteX5" fmla="*/ 1009263 w 2018526"/>
              <a:gd name="connsiteY5" fmla="*/ 0 h 522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8526" h="522512">
                <a:moveTo>
                  <a:pt x="1009263" y="0"/>
                </a:moveTo>
                <a:cubicBezTo>
                  <a:pt x="1393938" y="0"/>
                  <a:pt x="1737644" y="175410"/>
                  <a:pt x="1964757" y="450608"/>
                </a:cubicBezTo>
                <a:lnTo>
                  <a:pt x="2018526" y="522512"/>
                </a:lnTo>
                <a:lnTo>
                  <a:pt x="0" y="522512"/>
                </a:lnTo>
                <a:lnTo>
                  <a:pt x="53769" y="450608"/>
                </a:lnTo>
                <a:cubicBezTo>
                  <a:pt x="280882" y="175410"/>
                  <a:pt x="624588" y="0"/>
                  <a:pt x="1009263" y="0"/>
                </a:cubicBezTo>
                <a:close/>
              </a:path>
            </a:pathLst>
          </a:custGeom>
          <a:solidFill>
            <a:srgbClr val="0DCC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32" name="자유형 156">
            <a:extLst>
              <a:ext uri="{FF2B5EF4-FFF2-40B4-BE49-F238E27FC236}">
                <a16:creationId xmlns:a16="http://schemas.microsoft.com/office/drawing/2014/main" id="{04E08599-8E56-42FD-AE4C-4366B2FF09B3}"/>
              </a:ext>
            </a:extLst>
          </p:cNvPr>
          <p:cNvSpPr/>
          <p:nvPr/>
        </p:nvSpPr>
        <p:spPr>
          <a:xfrm>
            <a:off x="5236541" y="2242191"/>
            <a:ext cx="2476500" cy="1953988"/>
          </a:xfrm>
          <a:custGeom>
            <a:avLst/>
            <a:gdLst>
              <a:gd name="connsiteX0" fmla="*/ 228987 w 2476500"/>
              <a:gd name="connsiteY0" fmla="*/ 0 h 1953988"/>
              <a:gd name="connsiteX1" fmla="*/ 2247513 w 2476500"/>
              <a:gd name="connsiteY1" fmla="*/ 0 h 1953988"/>
              <a:gd name="connsiteX2" fmla="*/ 2265026 w 2476500"/>
              <a:gd name="connsiteY2" fmla="*/ 23420 h 1953988"/>
              <a:gd name="connsiteX3" fmla="*/ 2476500 w 2476500"/>
              <a:gd name="connsiteY3" fmla="*/ 715738 h 1953988"/>
              <a:gd name="connsiteX4" fmla="*/ 1238250 w 2476500"/>
              <a:gd name="connsiteY4" fmla="*/ 1953988 h 1953988"/>
              <a:gd name="connsiteX5" fmla="*/ 0 w 2476500"/>
              <a:gd name="connsiteY5" fmla="*/ 715738 h 1953988"/>
              <a:gd name="connsiteX6" fmla="*/ 211474 w 2476500"/>
              <a:gd name="connsiteY6" fmla="*/ 23420 h 1953988"/>
              <a:gd name="connsiteX7" fmla="*/ 228987 w 2476500"/>
              <a:gd name="connsiteY7" fmla="*/ 0 h 1953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76500" h="1953988">
                <a:moveTo>
                  <a:pt x="228987" y="0"/>
                </a:moveTo>
                <a:lnTo>
                  <a:pt x="2247513" y="0"/>
                </a:lnTo>
                <a:lnTo>
                  <a:pt x="2265026" y="23420"/>
                </a:lnTo>
                <a:cubicBezTo>
                  <a:pt x="2398540" y="221047"/>
                  <a:pt x="2476500" y="459288"/>
                  <a:pt x="2476500" y="715738"/>
                </a:cubicBezTo>
                <a:cubicBezTo>
                  <a:pt x="2476500" y="1399605"/>
                  <a:pt x="1922117" y="1953988"/>
                  <a:pt x="1238250" y="1953988"/>
                </a:cubicBezTo>
                <a:cubicBezTo>
                  <a:pt x="554383" y="1953988"/>
                  <a:pt x="0" y="1399605"/>
                  <a:pt x="0" y="715738"/>
                </a:cubicBezTo>
                <a:cubicBezTo>
                  <a:pt x="0" y="459288"/>
                  <a:pt x="77960" y="221047"/>
                  <a:pt x="211474" y="23420"/>
                </a:cubicBezTo>
                <a:lnTo>
                  <a:pt x="228987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F005F3E-0460-44FD-92EA-994E45939748}"/>
              </a:ext>
            </a:extLst>
          </p:cNvPr>
          <p:cNvSpPr/>
          <p:nvPr/>
        </p:nvSpPr>
        <p:spPr>
          <a:xfrm>
            <a:off x="6117963" y="1750821"/>
            <a:ext cx="713657" cy="4261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>
                <a:solidFill>
                  <a:prstClr val="white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블로거</a:t>
            </a:r>
            <a:endParaRPr lang="en-US" altLang="ko-KR" sz="1600" dirty="0">
              <a:solidFill>
                <a:prstClr val="white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9CF22B2C-6373-4B29-B8EA-930968B27702}"/>
              </a:ext>
            </a:extLst>
          </p:cNvPr>
          <p:cNvSpPr/>
          <p:nvPr/>
        </p:nvSpPr>
        <p:spPr>
          <a:xfrm>
            <a:off x="5132992" y="4261407"/>
            <a:ext cx="2683598" cy="12264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블로그를 운영하는 사람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블로그의 디자인</a:t>
            </a:r>
            <a:r>
              <a:rPr lang="en-US" altLang="ko-KR" sz="9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레이아웃</a:t>
            </a:r>
            <a:endParaRPr lang="en-US" altLang="ko-KR" sz="900" dirty="0">
              <a:solidFill>
                <a:prstClr val="black">
                  <a:lumMod val="65000"/>
                  <a:lumOff val="35000"/>
                </a:prst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블로그를 관리하는 편의 기능</a:t>
            </a:r>
            <a:endParaRPr lang="en-US" altLang="ko-KR" sz="900" dirty="0">
              <a:solidFill>
                <a:prstClr val="black">
                  <a:lumMod val="65000"/>
                  <a:lumOff val="35000"/>
                </a:prst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방문자의 데이터</a:t>
            </a:r>
            <a:endParaRPr lang="en-US" altLang="ko-KR" sz="900" dirty="0">
              <a:solidFill>
                <a:prstClr val="black">
                  <a:lumMod val="65000"/>
                  <a:lumOff val="35000"/>
                </a:prst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간편하게 원하는 글 작성</a:t>
            </a:r>
            <a:endParaRPr lang="en-US" altLang="ko-KR" sz="900" dirty="0">
              <a:solidFill>
                <a:prstClr val="black">
                  <a:lumMod val="65000"/>
                  <a:lumOff val="35000"/>
                </a:prst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35" name="자유형 159">
            <a:extLst>
              <a:ext uri="{FF2B5EF4-FFF2-40B4-BE49-F238E27FC236}">
                <a16:creationId xmlns:a16="http://schemas.microsoft.com/office/drawing/2014/main" id="{699C9EB5-866E-450F-9724-5E34906C4E4D}"/>
              </a:ext>
            </a:extLst>
          </p:cNvPr>
          <p:cNvSpPr/>
          <p:nvPr/>
        </p:nvSpPr>
        <p:spPr>
          <a:xfrm>
            <a:off x="8675645" y="1719679"/>
            <a:ext cx="2018526" cy="522512"/>
          </a:xfrm>
          <a:custGeom>
            <a:avLst/>
            <a:gdLst>
              <a:gd name="connsiteX0" fmla="*/ 1009263 w 2018526"/>
              <a:gd name="connsiteY0" fmla="*/ 0 h 522512"/>
              <a:gd name="connsiteX1" fmla="*/ 1964757 w 2018526"/>
              <a:gd name="connsiteY1" fmla="*/ 450608 h 522512"/>
              <a:gd name="connsiteX2" fmla="*/ 2018526 w 2018526"/>
              <a:gd name="connsiteY2" fmla="*/ 522512 h 522512"/>
              <a:gd name="connsiteX3" fmla="*/ 0 w 2018526"/>
              <a:gd name="connsiteY3" fmla="*/ 522512 h 522512"/>
              <a:gd name="connsiteX4" fmla="*/ 53769 w 2018526"/>
              <a:gd name="connsiteY4" fmla="*/ 450608 h 522512"/>
              <a:gd name="connsiteX5" fmla="*/ 1009263 w 2018526"/>
              <a:gd name="connsiteY5" fmla="*/ 0 h 522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8526" h="522512">
                <a:moveTo>
                  <a:pt x="1009263" y="0"/>
                </a:moveTo>
                <a:cubicBezTo>
                  <a:pt x="1393938" y="0"/>
                  <a:pt x="1737644" y="175410"/>
                  <a:pt x="1964757" y="450608"/>
                </a:cubicBezTo>
                <a:lnTo>
                  <a:pt x="2018526" y="522512"/>
                </a:lnTo>
                <a:lnTo>
                  <a:pt x="0" y="522512"/>
                </a:lnTo>
                <a:lnTo>
                  <a:pt x="53769" y="450608"/>
                </a:lnTo>
                <a:cubicBezTo>
                  <a:pt x="280882" y="175410"/>
                  <a:pt x="624588" y="0"/>
                  <a:pt x="1009263" y="0"/>
                </a:cubicBezTo>
                <a:close/>
              </a:path>
            </a:pathLst>
          </a:custGeom>
          <a:solidFill>
            <a:srgbClr val="0DCC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36" name="자유형 160">
            <a:extLst>
              <a:ext uri="{FF2B5EF4-FFF2-40B4-BE49-F238E27FC236}">
                <a16:creationId xmlns:a16="http://schemas.microsoft.com/office/drawing/2014/main" id="{5F8DB84D-D7D8-4F17-858C-FD7DA57956DA}"/>
              </a:ext>
            </a:extLst>
          </p:cNvPr>
          <p:cNvSpPr/>
          <p:nvPr/>
        </p:nvSpPr>
        <p:spPr>
          <a:xfrm>
            <a:off x="8446658" y="2242191"/>
            <a:ext cx="2476500" cy="1953988"/>
          </a:xfrm>
          <a:custGeom>
            <a:avLst/>
            <a:gdLst>
              <a:gd name="connsiteX0" fmla="*/ 228987 w 2476500"/>
              <a:gd name="connsiteY0" fmla="*/ 0 h 1953988"/>
              <a:gd name="connsiteX1" fmla="*/ 2247513 w 2476500"/>
              <a:gd name="connsiteY1" fmla="*/ 0 h 1953988"/>
              <a:gd name="connsiteX2" fmla="*/ 2265026 w 2476500"/>
              <a:gd name="connsiteY2" fmla="*/ 23420 h 1953988"/>
              <a:gd name="connsiteX3" fmla="*/ 2476500 w 2476500"/>
              <a:gd name="connsiteY3" fmla="*/ 715738 h 1953988"/>
              <a:gd name="connsiteX4" fmla="*/ 1238250 w 2476500"/>
              <a:gd name="connsiteY4" fmla="*/ 1953988 h 1953988"/>
              <a:gd name="connsiteX5" fmla="*/ 0 w 2476500"/>
              <a:gd name="connsiteY5" fmla="*/ 715738 h 1953988"/>
              <a:gd name="connsiteX6" fmla="*/ 211474 w 2476500"/>
              <a:gd name="connsiteY6" fmla="*/ 23420 h 1953988"/>
              <a:gd name="connsiteX7" fmla="*/ 228987 w 2476500"/>
              <a:gd name="connsiteY7" fmla="*/ 0 h 1953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76500" h="1953988">
                <a:moveTo>
                  <a:pt x="228987" y="0"/>
                </a:moveTo>
                <a:lnTo>
                  <a:pt x="2247513" y="0"/>
                </a:lnTo>
                <a:lnTo>
                  <a:pt x="2265026" y="23420"/>
                </a:lnTo>
                <a:cubicBezTo>
                  <a:pt x="2398540" y="221047"/>
                  <a:pt x="2476500" y="459288"/>
                  <a:pt x="2476500" y="715738"/>
                </a:cubicBezTo>
                <a:cubicBezTo>
                  <a:pt x="2476500" y="1399605"/>
                  <a:pt x="1922117" y="1953988"/>
                  <a:pt x="1238250" y="1953988"/>
                </a:cubicBezTo>
                <a:cubicBezTo>
                  <a:pt x="554383" y="1953988"/>
                  <a:pt x="0" y="1399605"/>
                  <a:pt x="0" y="715738"/>
                </a:cubicBezTo>
                <a:cubicBezTo>
                  <a:pt x="0" y="459288"/>
                  <a:pt x="77960" y="221047"/>
                  <a:pt x="211474" y="23420"/>
                </a:cubicBezTo>
                <a:lnTo>
                  <a:pt x="228987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D9A75A56-E3F5-4DF9-AE55-7FC8B984E1FE}"/>
              </a:ext>
            </a:extLst>
          </p:cNvPr>
          <p:cNvSpPr/>
          <p:nvPr/>
        </p:nvSpPr>
        <p:spPr>
          <a:xfrm>
            <a:off x="9328080" y="1750821"/>
            <a:ext cx="713658" cy="4261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>
                <a:solidFill>
                  <a:prstClr val="white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관리자</a:t>
            </a:r>
            <a:endParaRPr lang="en-US" altLang="ko-KR" sz="1600" dirty="0">
              <a:solidFill>
                <a:prstClr val="white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1B43DE4D-2926-4689-B299-AD05A9420B5A}"/>
              </a:ext>
            </a:extLst>
          </p:cNvPr>
          <p:cNvSpPr/>
          <p:nvPr/>
        </p:nvSpPr>
        <p:spPr>
          <a:xfrm>
            <a:off x="8533818" y="4261407"/>
            <a:ext cx="2302180" cy="10187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플랫폼을 관리하는 사람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방문자</a:t>
            </a:r>
            <a:r>
              <a:rPr lang="en-US" altLang="ko-KR" sz="9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블로그의 데이터</a:t>
            </a:r>
            <a:endParaRPr lang="en-US" altLang="ko-KR" sz="900" dirty="0">
              <a:solidFill>
                <a:prstClr val="black">
                  <a:lumMod val="65000"/>
                  <a:lumOff val="35000"/>
                </a:prst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문제가 되는 블로그</a:t>
            </a:r>
            <a:r>
              <a:rPr lang="en-US" altLang="ko-KR" sz="9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글</a:t>
            </a:r>
            <a:r>
              <a:rPr lang="en-US" altLang="ko-KR" sz="9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사용자를 한 눈에 확인</a:t>
            </a:r>
            <a:endParaRPr lang="en-US" altLang="ko-KR" sz="900" dirty="0">
              <a:solidFill>
                <a:prstClr val="black">
                  <a:lumMod val="65000"/>
                  <a:lumOff val="35000"/>
                </a:prst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신고</a:t>
            </a:r>
            <a:r>
              <a:rPr lang="en-US" altLang="ko-KR" sz="9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문의 알림 </a:t>
            </a:r>
            <a:r>
              <a:rPr lang="en-US" altLang="ko-KR" sz="9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/ </a:t>
            </a: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처리</a:t>
            </a:r>
            <a:endParaRPr lang="en-US" altLang="ko-KR" sz="900" dirty="0">
              <a:solidFill>
                <a:prstClr val="black">
                  <a:lumMod val="65000"/>
                  <a:lumOff val="35000"/>
                </a:prst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2B780DC7-0A5C-4314-BE3D-1420694DD54B}"/>
              </a:ext>
            </a:extLst>
          </p:cNvPr>
          <p:cNvGrpSpPr/>
          <p:nvPr/>
        </p:nvGrpSpPr>
        <p:grpSpPr>
          <a:xfrm>
            <a:off x="2641952" y="2413462"/>
            <a:ext cx="1245444" cy="1245444"/>
            <a:chOff x="2497163" y="2540950"/>
            <a:chExt cx="1438816" cy="1438816"/>
          </a:xfrm>
        </p:grpSpPr>
        <p:pic>
          <p:nvPicPr>
            <p:cNvPr id="40" name="그래픽 39" descr="돋보기">
              <a:extLst>
                <a:ext uri="{FF2B5EF4-FFF2-40B4-BE49-F238E27FC236}">
                  <a16:creationId xmlns:a16="http://schemas.microsoft.com/office/drawing/2014/main" id="{8CB61633-A323-4018-AD03-191CD3F115D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497163" y="2540950"/>
              <a:ext cx="1438816" cy="1438816"/>
            </a:xfrm>
            <a:prstGeom prst="rect">
              <a:avLst/>
            </a:prstGeom>
          </p:spPr>
        </p:pic>
        <p:pic>
          <p:nvPicPr>
            <p:cNvPr id="41" name="그래픽 40" descr="서적">
              <a:extLst>
                <a:ext uri="{FF2B5EF4-FFF2-40B4-BE49-F238E27FC236}">
                  <a16:creationId xmlns:a16="http://schemas.microsoft.com/office/drawing/2014/main" id="{47250292-F691-4D14-8B86-76732806B2D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878820" y="2924704"/>
              <a:ext cx="399836" cy="399836"/>
            </a:xfrm>
            <a:prstGeom prst="rect">
              <a:avLst/>
            </a:prstGeom>
          </p:spPr>
        </p:pic>
      </p:grpSp>
      <p:pic>
        <p:nvPicPr>
          <p:cNvPr id="42" name="그래픽 41" descr="아이디어를 가진 사람">
            <a:extLst>
              <a:ext uri="{FF2B5EF4-FFF2-40B4-BE49-F238E27FC236}">
                <a16:creationId xmlns:a16="http://schemas.microsoft.com/office/drawing/2014/main" id="{0CEEFBE1-97B7-4326-A161-0AF4F6141D0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881524" y="2462672"/>
            <a:ext cx="1186534" cy="1186534"/>
          </a:xfrm>
          <a:prstGeom prst="rect">
            <a:avLst/>
          </a:prstGeom>
        </p:spPr>
      </p:pic>
      <p:pic>
        <p:nvPicPr>
          <p:cNvPr id="43" name="그래픽 42" descr="도구">
            <a:extLst>
              <a:ext uri="{FF2B5EF4-FFF2-40B4-BE49-F238E27FC236}">
                <a16:creationId xmlns:a16="http://schemas.microsoft.com/office/drawing/2014/main" id="{B08348C2-5A49-42A3-9A87-CE385B16A99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163514" y="2536487"/>
            <a:ext cx="1042788" cy="1042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555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E9713A4A-8C39-4CED-8F0C-B0C868A04FD3}"/>
              </a:ext>
            </a:extLst>
          </p:cNvPr>
          <p:cNvSpPr/>
          <p:nvPr/>
        </p:nvSpPr>
        <p:spPr>
          <a:xfrm>
            <a:off x="1617786" y="225083"/>
            <a:ext cx="10185008" cy="562708"/>
          </a:xfrm>
          <a:prstGeom prst="rect">
            <a:avLst/>
          </a:prstGeom>
          <a:solidFill>
            <a:srgbClr val="0DCC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DECF3579-9D1B-4F32-B5B4-B144E2A0BFFA}"/>
              </a:ext>
            </a:extLst>
          </p:cNvPr>
          <p:cNvGrpSpPr/>
          <p:nvPr/>
        </p:nvGrpSpPr>
        <p:grpSpPr>
          <a:xfrm>
            <a:off x="281354" y="225083"/>
            <a:ext cx="1488246" cy="562708"/>
            <a:chOff x="281354" y="225083"/>
            <a:chExt cx="1488246" cy="562708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FFF6C09F-7DEB-4D99-84EA-234F595981E1}"/>
                </a:ext>
              </a:extLst>
            </p:cNvPr>
            <p:cNvSpPr/>
            <p:nvPr/>
          </p:nvSpPr>
          <p:spPr>
            <a:xfrm>
              <a:off x="281354" y="225083"/>
              <a:ext cx="1336432" cy="562708"/>
            </a:xfrm>
            <a:prstGeom prst="rect">
              <a:avLst/>
            </a:prstGeom>
            <a:solidFill>
              <a:srgbClr val="0BAB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prstClr val="white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PAGE 4</a:t>
              </a:r>
              <a:endParaRPr lang="ko-KR" altLang="en-US" sz="1000" dirty="0">
                <a:solidFill>
                  <a:prstClr val="white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9" name="이등변 삼각형 8">
              <a:extLst>
                <a:ext uri="{FF2B5EF4-FFF2-40B4-BE49-F238E27FC236}">
                  <a16:creationId xmlns:a16="http://schemas.microsoft.com/office/drawing/2014/main" id="{E4134D1D-87B7-423E-B298-84DA02455A23}"/>
                </a:ext>
              </a:extLst>
            </p:cNvPr>
            <p:cNvSpPr/>
            <p:nvPr/>
          </p:nvSpPr>
          <p:spPr>
            <a:xfrm rot="5400000">
              <a:off x="1592973" y="430530"/>
              <a:ext cx="201440" cy="151814"/>
            </a:xfrm>
            <a:prstGeom prst="triangle">
              <a:avLst/>
            </a:prstGeom>
            <a:solidFill>
              <a:srgbClr val="0BAB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prstClr val="white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0B18CF6-D809-4D7F-AFEB-2F0D60E208F6}"/>
              </a:ext>
            </a:extLst>
          </p:cNvPr>
          <p:cNvSpPr/>
          <p:nvPr/>
        </p:nvSpPr>
        <p:spPr>
          <a:xfrm>
            <a:off x="281354" y="787791"/>
            <a:ext cx="11521440" cy="5845126"/>
          </a:xfrm>
          <a:prstGeom prst="rect">
            <a:avLst/>
          </a:prstGeom>
          <a:solidFill>
            <a:schemeClr val="bg1">
              <a:alpha val="24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84BF109C-5A47-4ABA-89CC-531D1CC30FCC}"/>
              </a:ext>
            </a:extLst>
          </p:cNvPr>
          <p:cNvSpPr/>
          <p:nvPr/>
        </p:nvSpPr>
        <p:spPr>
          <a:xfrm>
            <a:off x="1953507" y="343089"/>
            <a:ext cx="2526129" cy="32669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rgbClr val="0DCC86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요구사항 분석 </a:t>
            </a:r>
            <a:r>
              <a:rPr lang="en-US" altLang="ko-KR" sz="1600" dirty="0">
                <a:solidFill>
                  <a:srgbClr val="0DCC86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</a:t>
            </a:r>
            <a:r>
              <a:rPr lang="ko-KR" altLang="en-US" sz="1600" dirty="0">
                <a:solidFill>
                  <a:srgbClr val="0DCC86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방문자</a:t>
            </a:r>
            <a:endParaRPr lang="en-US" altLang="ko-KR" sz="1600" dirty="0">
              <a:solidFill>
                <a:srgbClr val="0DCC86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3B56779-E726-4FC2-9CB3-3D0DCF7D1128}"/>
              </a:ext>
            </a:extLst>
          </p:cNvPr>
          <p:cNvSpPr/>
          <p:nvPr/>
        </p:nvSpPr>
        <p:spPr>
          <a:xfrm>
            <a:off x="1617786" y="1008795"/>
            <a:ext cx="9726489" cy="5443488"/>
          </a:xfrm>
          <a:prstGeom prst="rect">
            <a:avLst/>
          </a:prstGeom>
          <a:solidFill>
            <a:schemeClr val="bg1">
              <a:alpha val="72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48" name="Freeform 9">
            <a:extLst>
              <a:ext uri="{FF2B5EF4-FFF2-40B4-BE49-F238E27FC236}">
                <a16:creationId xmlns:a16="http://schemas.microsoft.com/office/drawing/2014/main" id="{8F6AB17A-3FA7-474D-BBEF-83CB2760DE59}"/>
              </a:ext>
            </a:extLst>
          </p:cNvPr>
          <p:cNvSpPr>
            <a:spLocks/>
          </p:cNvSpPr>
          <p:nvPr/>
        </p:nvSpPr>
        <p:spPr bwMode="auto">
          <a:xfrm>
            <a:off x="782543" y="3137572"/>
            <a:ext cx="141676" cy="186968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solidFill>
                <a:prstClr val="black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49" name="Freeform 36">
            <a:extLst>
              <a:ext uri="{FF2B5EF4-FFF2-40B4-BE49-F238E27FC236}">
                <a16:creationId xmlns:a16="http://schemas.microsoft.com/office/drawing/2014/main" id="{10D33EC3-8543-4845-97A2-D38BE89D3A5F}"/>
              </a:ext>
            </a:extLst>
          </p:cNvPr>
          <p:cNvSpPr>
            <a:spLocks noEditPoints="1"/>
          </p:cNvSpPr>
          <p:nvPr/>
        </p:nvSpPr>
        <p:spPr bwMode="auto">
          <a:xfrm>
            <a:off x="787154" y="5063613"/>
            <a:ext cx="113404" cy="19073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solidFill>
                <a:prstClr val="black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50" name="자유형 23">
            <a:extLst>
              <a:ext uri="{FF2B5EF4-FFF2-40B4-BE49-F238E27FC236}">
                <a16:creationId xmlns:a16="http://schemas.microsoft.com/office/drawing/2014/main" id="{9DE6512C-BDB3-4376-9AC7-31424A53FA0E}"/>
              </a:ext>
            </a:extLst>
          </p:cNvPr>
          <p:cNvSpPr>
            <a:spLocks/>
          </p:cNvSpPr>
          <p:nvPr/>
        </p:nvSpPr>
        <p:spPr bwMode="auto">
          <a:xfrm>
            <a:off x="768023" y="4435296"/>
            <a:ext cx="170716" cy="149410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 dirty="0">
              <a:solidFill>
                <a:prstClr val="black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51" name="Freeform 6">
            <a:extLst>
              <a:ext uri="{FF2B5EF4-FFF2-40B4-BE49-F238E27FC236}">
                <a16:creationId xmlns:a16="http://schemas.microsoft.com/office/drawing/2014/main" id="{B68D00C6-D84C-4803-B1EB-FECD65204530}"/>
              </a:ext>
            </a:extLst>
          </p:cNvPr>
          <p:cNvSpPr>
            <a:spLocks/>
          </p:cNvSpPr>
          <p:nvPr/>
        </p:nvSpPr>
        <p:spPr bwMode="auto">
          <a:xfrm rot="10800000" flipH="1" flipV="1">
            <a:off x="767131" y="3803449"/>
            <a:ext cx="172500" cy="152938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solidFill>
                <a:prstClr val="black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55" name="모서리가 둥근 직사각형 31">
            <a:extLst>
              <a:ext uri="{FF2B5EF4-FFF2-40B4-BE49-F238E27FC236}">
                <a16:creationId xmlns:a16="http://schemas.microsoft.com/office/drawing/2014/main" id="{0D70DB20-3D1F-43F8-A839-231CD4EFCF5E}"/>
              </a:ext>
            </a:extLst>
          </p:cNvPr>
          <p:cNvSpPr/>
          <p:nvPr/>
        </p:nvSpPr>
        <p:spPr>
          <a:xfrm>
            <a:off x="655381" y="2395195"/>
            <a:ext cx="396000" cy="396000"/>
          </a:xfrm>
          <a:prstGeom prst="ellipse">
            <a:avLst/>
          </a:prstGeom>
          <a:solidFill>
            <a:srgbClr val="0DCC86"/>
          </a:solidFill>
          <a:ln>
            <a:noFill/>
          </a:ln>
          <a:effectLst>
            <a:outerShdw blurRad="50800" dist="38100" dir="5400000" algn="t" rotWithShape="0">
              <a:srgbClr val="0DCC86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6000" rtlCol="0" anchor="ctr"/>
          <a:lstStyle/>
          <a:p>
            <a:endParaRPr lang="en-US" altLang="ko-KR" sz="1050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grpSp>
        <p:nvGrpSpPr>
          <p:cNvPr id="56" name="Group 12">
            <a:extLst>
              <a:ext uri="{FF2B5EF4-FFF2-40B4-BE49-F238E27FC236}">
                <a16:creationId xmlns:a16="http://schemas.microsoft.com/office/drawing/2014/main" id="{252077E4-87D8-48E7-B880-FDAAA95124D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38709" y="2499085"/>
            <a:ext cx="229344" cy="182438"/>
            <a:chOff x="6124" y="305"/>
            <a:chExt cx="841" cy="669"/>
          </a:xfrm>
          <a:solidFill>
            <a:schemeClr val="bg1"/>
          </a:solidFill>
        </p:grpSpPr>
        <p:sp>
          <p:nvSpPr>
            <p:cNvPr id="57" name="Freeform 13">
              <a:extLst>
                <a:ext uri="{FF2B5EF4-FFF2-40B4-BE49-F238E27FC236}">
                  <a16:creationId xmlns:a16="http://schemas.microsoft.com/office/drawing/2014/main" id="{AA59A9F0-ECA0-4E49-9271-27F0084E361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4" y="440"/>
              <a:ext cx="601" cy="534"/>
            </a:xfrm>
            <a:custGeom>
              <a:avLst/>
              <a:gdLst>
                <a:gd name="T0" fmla="*/ 902 w 1802"/>
                <a:gd name="T1" fmla="*/ 0 h 1602"/>
                <a:gd name="T2" fmla="*/ 2 w 1802"/>
                <a:gd name="T3" fmla="*/ 742 h 1602"/>
                <a:gd name="T4" fmla="*/ 2 w 1802"/>
                <a:gd name="T5" fmla="*/ 743 h 1602"/>
                <a:gd name="T6" fmla="*/ 2 w 1802"/>
                <a:gd name="T7" fmla="*/ 746 h 1602"/>
                <a:gd name="T8" fmla="*/ 0 w 1802"/>
                <a:gd name="T9" fmla="*/ 749 h 1602"/>
                <a:gd name="T10" fmla="*/ 0 w 1802"/>
                <a:gd name="T11" fmla="*/ 751 h 1602"/>
                <a:gd name="T12" fmla="*/ 0 w 1802"/>
                <a:gd name="T13" fmla="*/ 1501 h 1602"/>
                <a:gd name="T14" fmla="*/ 2 w 1802"/>
                <a:gd name="T15" fmla="*/ 1521 h 1602"/>
                <a:gd name="T16" fmla="*/ 16 w 1802"/>
                <a:gd name="T17" fmla="*/ 1557 h 1602"/>
                <a:gd name="T18" fmla="*/ 30 w 1802"/>
                <a:gd name="T19" fmla="*/ 1572 h 1602"/>
                <a:gd name="T20" fmla="*/ 45 w 1802"/>
                <a:gd name="T21" fmla="*/ 1586 h 1602"/>
                <a:gd name="T22" fmla="*/ 81 w 1802"/>
                <a:gd name="T23" fmla="*/ 1601 h 1602"/>
                <a:gd name="T24" fmla="*/ 100 w 1802"/>
                <a:gd name="T25" fmla="*/ 1602 h 1602"/>
                <a:gd name="T26" fmla="*/ 702 w 1802"/>
                <a:gd name="T27" fmla="*/ 1602 h 1602"/>
                <a:gd name="T28" fmla="*/ 702 w 1802"/>
                <a:gd name="T29" fmla="*/ 1001 h 1602"/>
                <a:gd name="T30" fmla="*/ 1102 w 1802"/>
                <a:gd name="T31" fmla="*/ 1001 h 1602"/>
                <a:gd name="T32" fmla="*/ 1102 w 1802"/>
                <a:gd name="T33" fmla="*/ 1602 h 1602"/>
                <a:gd name="T34" fmla="*/ 1703 w 1802"/>
                <a:gd name="T35" fmla="*/ 1602 h 1602"/>
                <a:gd name="T36" fmla="*/ 1723 w 1802"/>
                <a:gd name="T37" fmla="*/ 1601 h 1602"/>
                <a:gd name="T38" fmla="*/ 1758 w 1802"/>
                <a:gd name="T39" fmla="*/ 1586 h 1602"/>
                <a:gd name="T40" fmla="*/ 1773 w 1802"/>
                <a:gd name="T41" fmla="*/ 1572 h 1602"/>
                <a:gd name="T42" fmla="*/ 1786 w 1802"/>
                <a:gd name="T43" fmla="*/ 1557 h 1602"/>
                <a:gd name="T44" fmla="*/ 1802 w 1802"/>
                <a:gd name="T45" fmla="*/ 1521 h 1602"/>
                <a:gd name="T46" fmla="*/ 1802 w 1802"/>
                <a:gd name="T47" fmla="*/ 1501 h 1602"/>
                <a:gd name="T48" fmla="*/ 1802 w 1802"/>
                <a:gd name="T49" fmla="*/ 751 h 1602"/>
                <a:gd name="T50" fmla="*/ 1802 w 1802"/>
                <a:gd name="T51" fmla="*/ 745 h 1602"/>
                <a:gd name="T52" fmla="*/ 1801 w 1802"/>
                <a:gd name="T53" fmla="*/ 742 h 1602"/>
                <a:gd name="T54" fmla="*/ 902 w 1802"/>
                <a:gd name="T55" fmla="*/ 0 h 1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802" h="1602">
                  <a:moveTo>
                    <a:pt x="902" y="0"/>
                  </a:moveTo>
                  <a:lnTo>
                    <a:pt x="2" y="742"/>
                  </a:lnTo>
                  <a:lnTo>
                    <a:pt x="2" y="743"/>
                  </a:lnTo>
                  <a:lnTo>
                    <a:pt x="2" y="746"/>
                  </a:lnTo>
                  <a:lnTo>
                    <a:pt x="0" y="749"/>
                  </a:lnTo>
                  <a:lnTo>
                    <a:pt x="0" y="751"/>
                  </a:lnTo>
                  <a:lnTo>
                    <a:pt x="0" y="1501"/>
                  </a:lnTo>
                  <a:lnTo>
                    <a:pt x="2" y="1521"/>
                  </a:lnTo>
                  <a:lnTo>
                    <a:pt x="16" y="1557"/>
                  </a:lnTo>
                  <a:lnTo>
                    <a:pt x="30" y="1572"/>
                  </a:lnTo>
                  <a:lnTo>
                    <a:pt x="45" y="1586"/>
                  </a:lnTo>
                  <a:lnTo>
                    <a:pt x="81" y="1601"/>
                  </a:lnTo>
                  <a:lnTo>
                    <a:pt x="100" y="1602"/>
                  </a:lnTo>
                  <a:lnTo>
                    <a:pt x="702" y="1602"/>
                  </a:lnTo>
                  <a:lnTo>
                    <a:pt x="702" y="1001"/>
                  </a:lnTo>
                  <a:lnTo>
                    <a:pt x="1102" y="1001"/>
                  </a:lnTo>
                  <a:lnTo>
                    <a:pt x="1102" y="1602"/>
                  </a:lnTo>
                  <a:lnTo>
                    <a:pt x="1703" y="1602"/>
                  </a:lnTo>
                  <a:lnTo>
                    <a:pt x="1723" y="1601"/>
                  </a:lnTo>
                  <a:lnTo>
                    <a:pt x="1758" y="1586"/>
                  </a:lnTo>
                  <a:lnTo>
                    <a:pt x="1773" y="1572"/>
                  </a:lnTo>
                  <a:lnTo>
                    <a:pt x="1786" y="1557"/>
                  </a:lnTo>
                  <a:lnTo>
                    <a:pt x="1802" y="1521"/>
                  </a:lnTo>
                  <a:lnTo>
                    <a:pt x="1802" y="1501"/>
                  </a:lnTo>
                  <a:lnTo>
                    <a:pt x="1802" y="751"/>
                  </a:lnTo>
                  <a:lnTo>
                    <a:pt x="1802" y="745"/>
                  </a:lnTo>
                  <a:lnTo>
                    <a:pt x="1801" y="742"/>
                  </a:lnTo>
                  <a:lnTo>
                    <a:pt x="90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58" name="Freeform 14">
              <a:extLst>
                <a:ext uri="{FF2B5EF4-FFF2-40B4-BE49-F238E27FC236}">
                  <a16:creationId xmlns:a16="http://schemas.microsoft.com/office/drawing/2014/main" id="{E13AA14F-D8D4-46A8-8F13-204E95910947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4" y="305"/>
              <a:ext cx="841" cy="394"/>
            </a:xfrm>
            <a:custGeom>
              <a:avLst/>
              <a:gdLst>
                <a:gd name="T0" fmla="*/ 2505 w 2522"/>
                <a:gd name="T1" fmla="*/ 978 h 1181"/>
                <a:gd name="T2" fmla="*/ 2162 w 2522"/>
                <a:gd name="T3" fmla="*/ 694 h 1181"/>
                <a:gd name="T4" fmla="*/ 2162 w 2522"/>
                <a:gd name="T5" fmla="*/ 54 h 1181"/>
                <a:gd name="T6" fmla="*/ 2162 w 2522"/>
                <a:gd name="T7" fmla="*/ 44 h 1181"/>
                <a:gd name="T8" fmla="*/ 2155 w 2522"/>
                <a:gd name="T9" fmla="*/ 26 h 1181"/>
                <a:gd name="T10" fmla="*/ 2149 w 2522"/>
                <a:gd name="T11" fmla="*/ 18 h 1181"/>
                <a:gd name="T12" fmla="*/ 2141 w 2522"/>
                <a:gd name="T13" fmla="*/ 13 h 1181"/>
                <a:gd name="T14" fmla="*/ 2123 w 2522"/>
                <a:gd name="T15" fmla="*/ 5 h 1181"/>
                <a:gd name="T16" fmla="*/ 2113 w 2522"/>
                <a:gd name="T17" fmla="*/ 5 h 1181"/>
                <a:gd name="T18" fmla="*/ 1812 w 2522"/>
                <a:gd name="T19" fmla="*/ 5 h 1181"/>
                <a:gd name="T20" fmla="*/ 1802 w 2522"/>
                <a:gd name="T21" fmla="*/ 5 h 1181"/>
                <a:gd name="T22" fmla="*/ 1783 w 2522"/>
                <a:gd name="T23" fmla="*/ 13 h 1181"/>
                <a:gd name="T24" fmla="*/ 1776 w 2522"/>
                <a:gd name="T25" fmla="*/ 18 h 1181"/>
                <a:gd name="T26" fmla="*/ 1770 w 2522"/>
                <a:gd name="T27" fmla="*/ 26 h 1181"/>
                <a:gd name="T28" fmla="*/ 1763 w 2522"/>
                <a:gd name="T29" fmla="*/ 44 h 1181"/>
                <a:gd name="T30" fmla="*/ 1762 w 2522"/>
                <a:gd name="T31" fmla="*/ 54 h 1181"/>
                <a:gd name="T32" fmla="*/ 1762 w 2522"/>
                <a:gd name="T33" fmla="*/ 360 h 1181"/>
                <a:gd name="T34" fmla="*/ 1380 w 2522"/>
                <a:gd name="T35" fmla="*/ 41 h 1181"/>
                <a:gd name="T36" fmla="*/ 1354 w 2522"/>
                <a:gd name="T37" fmla="*/ 23 h 1181"/>
                <a:gd name="T38" fmla="*/ 1295 w 2522"/>
                <a:gd name="T39" fmla="*/ 1 h 1181"/>
                <a:gd name="T40" fmla="*/ 1262 w 2522"/>
                <a:gd name="T41" fmla="*/ 0 h 1181"/>
                <a:gd name="T42" fmla="*/ 1227 w 2522"/>
                <a:gd name="T43" fmla="*/ 1 h 1181"/>
                <a:gd name="T44" fmla="*/ 1168 w 2522"/>
                <a:gd name="T45" fmla="*/ 23 h 1181"/>
                <a:gd name="T46" fmla="*/ 1142 w 2522"/>
                <a:gd name="T47" fmla="*/ 41 h 1181"/>
                <a:gd name="T48" fmla="*/ 17 w 2522"/>
                <a:gd name="T49" fmla="*/ 978 h 1181"/>
                <a:gd name="T50" fmla="*/ 10 w 2522"/>
                <a:gd name="T51" fmla="*/ 985 h 1181"/>
                <a:gd name="T52" fmla="*/ 1 w 2522"/>
                <a:gd name="T53" fmla="*/ 1001 h 1181"/>
                <a:gd name="T54" fmla="*/ 0 w 2522"/>
                <a:gd name="T55" fmla="*/ 1012 h 1181"/>
                <a:gd name="T56" fmla="*/ 0 w 2522"/>
                <a:gd name="T57" fmla="*/ 1023 h 1181"/>
                <a:gd name="T58" fmla="*/ 6 w 2522"/>
                <a:gd name="T59" fmla="*/ 1040 h 1181"/>
                <a:gd name="T60" fmla="*/ 12 w 2522"/>
                <a:gd name="T61" fmla="*/ 1048 h 1181"/>
                <a:gd name="T62" fmla="*/ 108 w 2522"/>
                <a:gd name="T63" fmla="*/ 1164 h 1181"/>
                <a:gd name="T64" fmla="*/ 122 w 2522"/>
                <a:gd name="T65" fmla="*/ 1177 h 1181"/>
                <a:gd name="T66" fmla="*/ 141 w 2522"/>
                <a:gd name="T67" fmla="*/ 1181 h 1181"/>
                <a:gd name="T68" fmla="*/ 160 w 2522"/>
                <a:gd name="T69" fmla="*/ 1181 h 1181"/>
                <a:gd name="T70" fmla="*/ 179 w 2522"/>
                <a:gd name="T71" fmla="*/ 1171 h 1181"/>
                <a:gd name="T72" fmla="*/ 1262 w 2522"/>
                <a:gd name="T73" fmla="*/ 268 h 1181"/>
                <a:gd name="T74" fmla="*/ 2344 w 2522"/>
                <a:gd name="T75" fmla="*/ 1171 h 1181"/>
                <a:gd name="T76" fmla="*/ 2358 w 2522"/>
                <a:gd name="T77" fmla="*/ 1180 h 1181"/>
                <a:gd name="T78" fmla="*/ 2377 w 2522"/>
                <a:gd name="T79" fmla="*/ 1181 h 1181"/>
                <a:gd name="T80" fmla="*/ 2383 w 2522"/>
                <a:gd name="T81" fmla="*/ 1181 h 1181"/>
                <a:gd name="T82" fmla="*/ 2401 w 2522"/>
                <a:gd name="T83" fmla="*/ 1177 h 1181"/>
                <a:gd name="T84" fmla="*/ 2414 w 2522"/>
                <a:gd name="T85" fmla="*/ 1164 h 1181"/>
                <a:gd name="T86" fmla="*/ 2512 w 2522"/>
                <a:gd name="T87" fmla="*/ 1048 h 1181"/>
                <a:gd name="T88" fmla="*/ 2518 w 2522"/>
                <a:gd name="T89" fmla="*/ 1040 h 1181"/>
                <a:gd name="T90" fmla="*/ 2522 w 2522"/>
                <a:gd name="T91" fmla="*/ 1023 h 1181"/>
                <a:gd name="T92" fmla="*/ 2522 w 2522"/>
                <a:gd name="T93" fmla="*/ 1012 h 1181"/>
                <a:gd name="T94" fmla="*/ 2521 w 2522"/>
                <a:gd name="T95" fmla="*/ 1001 h 1181"/>
                <a:gd name="T96" fmla="*/ 2512 w 2522"/>
                <a:gd name="T97" fmla="*/ 985 h 1181"/>
                <a:gd name="T98" fmla="*/ 2505 w 2522"/>
                <a:gd name="T99" fmla="*/ 978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22" h="1181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sp>
        <p:nvSpPr>
          <p:cNvPr id="60" name="타원 59">
            <a:extLst>
              <a:ext uri="{FF2B5EF4-FFF2-40B4-BE49-F238E27FC236}">
                <a16:creationId xmlns:a16="http://schemas.microsoft.com/office/drawing/2014/main" id="{5C7F552E-2F2C-476B-BDF9-0C3593816EC0}"/>
              </a:ext>
            </a:extLst>
          </p:cNvPr>
          <p:cNvSpPr/>
          <p:nvPr/>
        </p:nvSpPr>
        <p:spPr>
          <a:xfrm>
            <a:off x="883333" y="3037425"/>
            <a:ext cx="177525" cy="177525"/>
          </a:xfrm>
          <a:prstGeom prst="ellipse">
            <a:avLst/>
          </a:prstGeom>
          <a:solidFill>
            <a:srgbClr val="0DCC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1000" dirty="0">
                <a:solidFill>
                  <a:prstClr val="white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5</a:t>
            </a:r>
            <a:endParaRPr lang="ko-KR" altLang="en-US" sz="1000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C77FE53B-CD33-43C1-8B9D-5F70E8EB8C19}"/>
              </a:ext>
            </a:extLst>
          </p:cNvPr>
          <p:cNvSpPr/>
          <p:nvPr/>
        </p:nvSpPr>
        <p:spPr>
          <a:xfrm>
            <a:off x="851124" y="4971292"/>
            <a:ext cx="177525" cy="177525"/>
          </a:xfrm>
          <a:prstGeom prst="ellipse">
            <a:avLst/>
          </a:prstGeom>
          <a:solidFill>
            <a:srgbClr val="0DCC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600" dirty="0">
                <a:solidFill>
                  <a:prstClr val="white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off</a:t>
            </a:r>
            <a:endParaRPr lang="ko-KR" altLang="en-US" sz="600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7408E5D-8505-4A08-A825-2BD8E12A542D}"/>
              </a:ext>
            </a:extLst>
          </p:cNvPr>
          <p:cNvCxnSpPr>
            <a:cxnSpLocks/>
          </p:cNvCxnSpPr>
          <p:nvPr/>
        </p:nvCxnSpPr>
        <p:spPr>
          <a:xfrm rot="16200000">
            <a:off x="6039945" y="872917"/>
            <a:ext cx="0" cy="11520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BA238712-7A2B-454E-A4DC-555DA85CE7BF}"/>
              </a:ext>
            </a:extLst>
          </p:cNvPr>
          <p:cNvSpPr/>
          <p:nvPr/>
        </p:nvSpPr>
        <p:spPr>
          <a:xfrm>
            <a:off x="2037489" y="1243684"/>
            <a:ext cx="8887082" cy="49737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endParaRPr lang="ko-KR" altLang="en-US" sz="16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DE1895BE-7854-4E2C-B649-B2BCAC52AEF3}"/>
              </a:ext>
            </a:extLst>
          </p:cNvPr>
          <p:cNvSpPr/>
          <p:nvPr/>
        </p:nvSpPr>
        <p:spPr>
          <a:xfrm>
            <a:off x="698813" y="1323163"/>
            <a:ext cx="323769" cy="32376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31F3389C-00A0-46B9-A118-770DC7628183}"/>
              </a:ext>
            </a:extLst>
          </p:cNvPr>
          <p:cNvSpPr/>
          <p:nvPr/>
        </p:nvSpPr>
        <p:spPr>
          <a:xfrm>
            <a:off x="541781" y="1697252"/>
            <a:ext cx="630239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600" dirty="0">
                <a:solidFill>
                  <a:prstClr val="white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권도훈</a:t>
            </a:r>
          </a:p>
        </p:txBody>
      </p: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0A4E7C3A-FF7D-4257-8843-E48EC3B7E1B9}"/>
              </a:ext>
            </a:extLst>
          </p:cNvPr>
          <p:cNvCxnSpPr>
            <a:cxnSpLocks/>
          </p:cNvCxnSpPr>
          <p:nvPr/>
        </p:nvCxnSpPr>
        <p:spPr>
          <a:xfrm rot="16200000">
            <a:off x="860697" y="1647918"/>
            <a:ext cx="0" cy="468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" name="그래픽 80" descr="남자 옆모습">
            <a:extLst>
              <a:ext uri="{FF2B5EF4-FFF2-40B4-BE49-F238E27FC236}">
                <a16:creationId xmlns:a16="http://schemas.microsoft.com/office/drawing/2014/main" id="{81AFB47B-9103-45B2-8B95-4339A0E929F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0267" y="1362791"/>
            <a:ext cx="240860" cy="24086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41CEEB6-9004-478F-AB94-A818292682AD}"/>
              </a:ext>
            </a:extLst>
          </p:cNvPr>
          <p:cNvSpPr txBox="1"/>
          <p:nvPr/>
        </p:nvSpPr>
        <p:spPr>
          <a:xfrm>
            <a:off x="4080373" y="2022166"/>
            <a:ext cx="4801314" cy="33763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콘텐츠를 접하는 사람</a:t>
            </a:r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콘텐츠 자체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콘텐츠에 집중할 수 있는 디자인과 레이아웃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콘텐츠에 대해 블로거와 소통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내가 원하는 콘텐츠의 블로그 검색</a:t>
            </a:r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특정 블로그의 새 콘텐츠에 대한 알림</a:t>
            </a:r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신고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문의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등 관리자와 소통</a:t>
            </a:r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44086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E9713A4A-8C39-4CED-8F0C-B0C868A04FD3}"/>
              </a:ext>
            </a:extLst>
          </p:cNvPr>
          <p:cNvSpPr/>
          <p:nvPr/>
        </p:nvSpPr>
        <p:spPr>
          <a:xfrm>
            <a:off x="1617786" y="225083"/>
            <a:ext cx="10185008" cy="562708"/>
          </a:xfrm>
          <a:prstGeom prst="rect">
            <a:avLst/>
          </a:prstGeom>
          <a:solidFill>
            <a:srgbClr val="0DCC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DECF3579-9D1B-4F32-B5B4-B144E2A0BFFA}"/>
              </a:ext>
            </a:extLst>
          </p:cNvPr>
          <p:cNvGrpSpPr/>
          <p:nvPr/>
        </p:nvGrpSpPr>
        <p:grpSpPr>
          <a:xfrm>
            <a:off x="281354" y="225083"/>
            <a:ext cx="1488246" cy="562708"/>
            <a:chOff x="281354" y="225083"/>
            <a:chExt cx="1488246" cy="562708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FFF6C09F-7DEB-4D99-84EA-234F595981E1}"/>
                </a:ext>
              </a:extLst>
            </p:cNvPr>
            <p:cNvSpPr/>
            <p:nvPr/>
          </p:nvSpPr>
          <p:spPr>
            <a:xfrm>
              <a:off x="281354" y="225083"/>
              <a:ext cx="1336432" cy="562708"/>
            </a:xfrm>
            <a:prstGeom prst="rect">
              <a:avLst/>
            </a:prstGeom>
            <a:solidFill>
              <a:srgbClr val="0BAB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prstClr val="white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PAGE 5</a:t>
              </a:r>
              <a:endParaRPr lang="ko-KR" altLang="en-US" sz="1000" dirty="0">
                <a:solidFill>
                  <a:prstClr val="white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9" name="이등변 삼각형 8">
              <a:extLst>
                <a:ext uri="{FF2B5EF4-FFF2-40B4-BE49-F238E27FC236}">
                  <a16:creationId xmlns:a16="http://schemas.microsoft.com/office/drawing/2014/main" id="{E4134D1D-87B7-423E-B298-84DA02455A23}"/>
                </a:ext>
              </a:extLst>
            </p:cNvPr>
            <p:cNvSpPr/>
            <p:nvPr/>
          </p:nvSpPr>
          <p:spPr>
            <a:xfrm rot="5400000">
              <a:off x="1592973" y="430530"/>
              <a:ext cx="201440" cy="151814"/>
            </a:xfrm>
            <a:prstGeom prst="triangle">
              <a:avLst/>
            </a:prstGeom>
            <a:solidFill>
              <a:srgbClr val="0BAB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prstClr val="white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0B18CF6-D809-4D7F-AFEB-2F0D60E208F6}"/>
              </a:ext>
            </a:extLst>
          </p:cNvPr>
          <p:cNvSpPr/>
          <p:nvPr/>
        </p:nvSpPr>
        <p:spPr>
          <a:xfrm>
            <a:off x="281354" y="787791"/>
            <a:ext cx="11521440" cy="5845126"/>
          </a:xfrm>
          <a:prstGeom prst="rect">
            <a:avLst/>
          </a:prstGeom>
          <a:solidFill>
            <a:schemeClr val="bg1">
              <a:alpha val="24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84BF109C-5A47-4ABA-89CC-531D1CC30FCC}"/>
              </a:ext>
            </a:extLst>
          </p:cNvPr>
          <p:cNvSpPr/>
          <p:nvPr/>
        </p:nvSpPr>
        <p:spPr>
          <a:xfrm>
            <a:off x="1953507" y="343089"/>
            <a:ext cx="2526129" cy="32669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rgbClr val="0DCC86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요구사항 분석 </a:t>
            </a:r>
            <a:r>
              <a:rPr lang="en-US" altLang="ko-KR" sz="1600" dirty="0">
                <a:solidFill>
                  <a:srgbClr val="0DCC86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</a:t>
            </a:r>
            <a:r>
              <a:rPr lang="ko-KR" altLang="en-US" sz="1600" dirty="0">
                <a:solidFill>
                  <a:srgbClr val="0DCC86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블로거</a:t>
            </a:r>
            <a:endParaRPr lang="en-US" altLang="ko-KR" sz="1600" dirty="0">
              <a:solidFill>
                <a:srgbClr val="0DCC86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3B56779-E726-4FC2-9CB3-3D0DCF7D1128}"/>
              </a:ext>
            </a:extLst>
          </p:cNvPr>
          <p:cNvSpPr/>
          <p:nvPr/>
        </p:nvSpPr>
        <p:spPr>
          <a:xfrm>
            <a:off x="1617786" y="1008795"/>
            <a:ext cx="9726489" cy="5443488"/>
          </a:xfrm>
          <a:prstGeom prst="rect">
            <a:avLst/>
          </a:prstGeom>
          <a:solidFill>
            <a:schemeClr val="bg1">
              <a:alpha val="72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48" name="Freeform 9">
            <a:extLst>
              <a:ext uri="{FF2B5EF4-FFF2-40B4-BE49-F238E27FC236}">
                <a16:creationId xmlns:a16="http://schemas.microsoft.com/office/drawing/2014/main" id="{8F6AB17A-3FA7-474D-BBEF-83CB2760DE59}"/>
              </a:ext>
            </a:extLst>
          </p:cNvPr>
          <p:cNvSpPr>
            <a:spLocks/>
          </p:cNvSpPr>
          <p:nvPr/>
        </p:nvSpPr>
        <p:spPr bwMode="auto">
          <a:xfrm>
            <a:off x="782543" y="3137572"/>
            <a:ext cx="141676" cy="186968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solidFill>
                <a:prstClr val="black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49" name="Freeform 36">
            <a:extLst>
              <a:ext uri="{FF2B5EF4-FFF2-40B4-BE49-F238E27FC236}">
                <a16:creationId xmlns:a16="http://schemas.microsoft.com/office/drawing/2014/main" id="{10D33EC3-8543-4845-97A2-D38BE89D3A5F}"/>
              </a:ext>
            </a:extLst>
          </p:cNvPr>
          <p:cNvSpPr>
            <a:spLocks noEditPoints="1"/>
          </p:cNvSpPr>
          <p:nvPr/>
        </p:nvSpPr>
        <p:spPr bwMode="auto">
          <a:xfrm>
            <a:off x="787154" y="5063613"/>
            <a:ext cx="113404" cy="19073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solidFill>
                <a:prstClr val="black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50" name="자유형 23">
            <a:extLst>
              <a:ext uri="{FF2B5EF4-FFF2-40B4-BE49-F238E27FC236}">
                <a16:creationId xmlns:a16="http://schemas.microsoft.com/office/drawing/2014/main" id="{9DE6512C-BDB3-4376-9AC7-31424A53FA0E}"/>
              </a:ext>
            </a:extLst>
          </p:cNvPr>
          <p:cNvSpPr>
            <a:spLocks/>
          </p:cNvSpPr>
          <p:nvPr/>
        </p:nvSpPr>
        <p:spPr bwMode="auto">
          <a:xfrm>
            <a:off x="768023" y="4435296"/>
            <a:ext cx="170716" cy="149410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 dirty="0">
              <a:solidFill>
                <a:prstClr val="black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51" name="Freeform 6">
            <a:extLst>
              <a:ext uri="{FF2B5EF4-FFF2-40B4-BE49-F238E27FC236}">
                <a16:creationId xmlns:a16="http://schemas.microsoft.com/office/drawing/2014/main" id="{B68D00C6-D84C-4803-B1EB-FECD65204530}"/>
              </a:ext>
            </a:extLst>
          </p:cNvPr>
          <p:cNvSpPr>
            <a:spLocks/>
          </p:cNvSpPr>
          <p:nvPr/>
        </p:nvSpPr>
        <p:spPr bwMode="auto">
          <a:xfrm rot="10800000" flipH="1" flipV="1">
            <a:off x="767131" y="3803449"/>
            <a:ext cx="172500" cy="152938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solidFill>
                <a:prstClr val="black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55" name="모서리가 둥근 직사각형 31">
            <a:extLst>
              <a:ext uri="{FF2B5EF4-FFF2-40B4-BE49-F238E27FC236}">
                <a16:creationId xmlns:a16="http://schemas.microsoft.com/office/drawing/2014/main" id="{0D70DB20-3D1F-43F8-A839-231CD4EFCF5E}"/>
              </a:ext>
            </a:extLst>
          </p:cNvPr>
          <p:cNvSpPr/>
          <p:nvPr/>
        </p:nvSpPr>
        <p:spPr>
          <a:xfrm>
            <a:off x="655381" y="2395195"/>
            <a:ext cx="396000" cy="396000"/>
          </a:xfrm>
          <a:prstGeom prst="ellipse">
            <a:avLst/>
          </a:prstGeom>
          <a:solidFill>
            <a:srgbClr val="0DCC86"/>
          </a:solidFill>
          <a:ln>
            <a:noFill/>
          </a:ln>
          <a:effectLst>
            <a:outerShdw blurRad="50800" dist="38100" dir="5400000" algn="t" rotWithShape="0">
              <a:srgbClr val="0DCC86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6000" rtlCol="0" anchor="ctr"/>
          <a:lstStyle/>
          <a:p>
            <a:endParaRPr lang="en-US" altLang="ko-KR" sz="1050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grpSp>
        <p:nvGrpSpPr>
          <p:cNvPr id="56" name="Group 12">
            <a:extLst>
              <a:ext uri="{FF2B5EF4-FFF2-40B4-BE49-F238E27FC236}">
                <a16:creationId xmlns:a16="http://schemas.microsoft.com/office/drawing/2014/main" id="{252077E4-87D8-48E7-B880-FDAAA95124D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38709" y="2499085"/>
            <a:ext cx="229344" cy="182438"/>
            <a:chOff x="6124" y="305"/>
            <a:chExt cx="841" cy="669"/>
          </a:xfrm>
          <a:solidFill>
            <a:schemeClr val="bg1"/>
          </a:solidFill>
        </p:grpSpPr>
        <p:sp>
          <p:nvSpPr>
            <p:cNvPr id="57" name="Freeform 13">
              <a:extLst>
                <a:ext uri="{FF2B5EF4-FFF2-40B4-BE49-F238E27FC236}">
                  <a16:creationId xmlns:a16="http://schemas.microsoft.com/office/drawing/2014/main" id="{AA59A9F0-ECA0-4E49-9271-27F0084E361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4" y="440"/>
              <a:ext cx="601" cy="534"/>
            </a:xfrm>
            <a:custGeom>
              <a:avLst/>
              <a:gdLst>
                <a:gd name="T0" fmla="*/ 902 w 1802"/>
                <a:gd name="T1" fmla="*/ 0 h 1602"/>
                <a:gd name="T2" fmla="*/ 2 w 1802"/>
                <a:gd name="T3" fmla="*/ 742 h 1602"/>
                <a:gd name="T4" fmla="*/ 2 w 1802"/>
                <a:gd name="T5" fmla="*/ 743 h 1602"/>
                <a:gd name="T6" fmla="*/ 2 w 1802"/>
                <a:gd name="T7" fmla="*/ 746 h 1602"/>
                <a:gd name="T8" fmla="*/ 0 w 1802"/>
                <a:gd name="T9" fmla="*/ 749 h 1602"/>
                <a:gd name="T10" fmla="*/ 0 w 1802"/>
                <a:gd name="T11" fmla="*/ 751 h 1602"/>
                <a:gd name="T12" fmla="*/ 0 w 1802"/>
                <a:gd name="T13" fmla="*/ 1501 h 1602"/>
                <a:gd name="T14" fmla="*/ 2 w 1802"/>
                <a:gd name="T15" fmla="*/ 1521 h 1602"/>
                <a:gd name="T16" fmla="*/ 16 w 1802"/>
                <a:gd name="T17" fmla="*/ 1557 h 1602"/>
                <a:gd name="T18" fmla="*/ 30 w 1802"/>
                <a:gd name="T19" fmla="*/ 1572 h 1602"/>
                <a:gd name="T20" fmla="*/ 45 w 1802"/>
                <a:gd name="T21" fmla="*/ 1586 h 1602"/>
                <a:gd name="T22" fmla="*/ 81 w 1802"/>
                <a:gd name="T23" fmla="*/ 1601 h 1602"/>
                <a:gd name="T24" fmla="*/ 100 w 1802"/>
                <a:gd name="T25" fmla="*/ 1602 h 1602"/>
                <a:gd name="T26" fmla="*/ 702 w 1802"/>
                <a:gd name="T27" fmla="*/ 1602 h 1602"/>
                <a:gd name="T28" fmla="*/ 702 w 1802"/>
                <a:gd name="T29" fmla="*/ 1001 h 1602"/>
                <a:gd name="T30" fmla="*/ 1102 w 1802"/>
                <a:gd name="T31" fmla="*/ 1001 h 1602"/>
                <a:gd name="T32" fmla="*/ 1102 w 1802"/>
                <a:gd name="T33" fmla="*/ 1602 h 1602"/>
                <a:gd name="T34" fmla="*/ 1703 w 1802"/>
                <a:gd name="T35" fmla="*/ 1602 h 1602"/>
                <a:gd name="T36" fmla="*/ 1723 w 1802"/>
                <a:gd name="T37" fmla="*/ 1601 h 1602"/>
                <a:gd name="T38" fmla="*/ 1758 w 1802"/>
                <a:gd name="T39" fmla="*/ 1586 h 1602"/>
                <a:gd name="T40" fmla="*/ 1773 w 1802"/>
                <a:gd name="T41" fmla="*/ 1572 h 1602"/>
                <a:gd name="T42" fmla="*/ 1786 w 1802"/>
                <a:gd name="T43" fmla="*/ 1557 h 1602"/>
                <a:gd name="T44" fmla="*/ 1802 w 1802"/>
                <a:gd name="T45" fmla="*/ 1521 h 1602"/>
                <a:gd name="T46" fmla="*/ 1802 w 1802"/>
                <a:gd name="T47" fmla="*/ 1501 h 1602"/>
                <a:gd name="T48" fmla="*/ 1802 w 1802"/>
                <a:gd name="T49" fmla="*/ 751 h 1602"/>
                <a:gd name="T50" fmla="*/ 1802 w 1802"/>
                <a:gd name="T51" fmla="*/ 745 h 1602"/>
                <a:gd name="T52" fmla="*/ 1801 w 1802"/>
                <a:gd name="T53" fmla="*/ 742 h 1602"/>
                <a:gd name="T54" fmla="*/ 902 w 1802"/>
                <a:gd name="T55" fmla="*/ 0 h 1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802" h="1602">
                  <a:moveTo>
                    <a:pt x="902" y="0"/>
                  </a:moveTo>
                  <a:lnTo>
                    <a:pt x="2" y="742"/>
                  </a:lnTo>
                  <a:lnTo>
                    <a:pt x="2" y="743"/>
                  </a:lnTo>
                  <a:lnTo>
                    <a:pt x="2" y="746"/>
                  </a:lnTo>
                  <a:lnTo>
                    <a:pt x="0" y="749"/>
                  </a:lnTo>
                  <a:lnTo>
                    <a:pt x="0" y="751"/>
                  </a:lnTo>
                  <a:lnTo>
                    <a:pt x="0" y="1501"/>
                  </a:lnTo>
                  <a:lnTo>
                    <a:pt x="2" y="1521"/>
                  </a:lnTo>
                  <a:lnTo>
                    <a:pt x="16" y="1557"/>
                  </a:lnTo>
                  <a:lnTo>
                    <a:pt x="30" y="1572"/>
                  </a:lnTo>
                  <a:lnTo>
                    <a:pt x="45" y="1586"/>
                  </a:lnTo>
                  <a:lnTo>
                    <a:pt x="81" y="1601"/>
                  </a:lnTo>
                  <a:lnTo>
                    <a:pt x="100" y="1602"/>
                  </a:lnTo>
                  <a:lnTo>
                    <a:pt x="702" y="1602"/>
                  </a:lnTo>
                  <a:lnTo>
                    <a:pt x="702" y="1001"/>
                  </a:lnTo>
                  <a:lnTo>
                    <a:pt x="1102" y="1001"/>
                  </a:lnTo>
                  <a:lnTo>
                    <a:pt x="1102" y="1602"/>
                  </a:lnTo>
                  <a:lnTo>
                    <a:pt x="1703" y="1602"/>
                  </a:lnTo>
                  <a:lnTo>
                    <a:pt x="1723" y="1601"/>
                  </a:lnTo>
                  <a:lnTo>
                    <a:pt x="1758" y="1586"/>
                  </a:lnTo>
                  <a:lnTo>
                    <a:pt x="1773" y="1572"/>
                  </a:lnTo>
                  <a:lnTo>
                    <a:pt x="1786" y="1557"/>
                  </a:lnTo>
                  <a:lnTo>
                    <a:pt x="1802" y="1521"/>
                  </a:lnTo>
                  <a:lnTo>
                    <a:pt x="1802" y="1501"/>
                  </a:lnTo>
                  <a:lnTo>
                    <a:pt x="1802" y="751"/>
                  </a:lnTo>
                  <a:lnTo>
                    <a:pt x="1802" y="745"/>
                  </a:lnTo>
                  <a:lnTo>
                    <a:pt x="1801" y="742"/>
                  </a:lnTo>
                  <a:lnTo>
                    <a:pt x="90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58" name="Freeform 14">
              <a:extLst>
                <a:ext uri="{FF2B5EF4-FFF2-40B4-BE49-F238E27FC236}">
                  <a16:creationId xmlns:a16="http://schemas.microsoft.com/office/drawing/2014/main" id="{E13AA14F-D8D4-46A8-8F13-204E95910947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4" y="305"/>
              <a:ext cx="841" cy="394"/>
            </a:xfrm>
            <a:custGeom>
              <a:avLst/>
              <a:gdLst>
                <a:gd name="T0" fmla="*/ 2505 w 2522"/>
                <a:gd name="T1" fmla="*/ 978 h 1181"/>
                <a:gd name="T2" fmla="*/ 2162 w 2522"/>
                <a:gd name="T3" fmla="*/ 694 h 1181"/>
                <a:gd name="T4" fmla="*/ 2162 w 2522"/>
                <a:gd name="T5" fmla="*/ 54 h 1181"/>
                <a:gd name="T6" fmla="*/ 2162 w 2522"/>
                <a:gd name="T7" fmla="*/ 44 h 1181"/>
                <a:gd name="T8" fmla="*/ 2155 w 2522"/>
                <a:gd name="T9" fmla="*/ 26 h 1181"/>
                <a:gd name="T10" fmla="*/ 2149 w 2522"/>
                <a:gd name="T11" fmla="*/ 18 h 1181"/>
                <a:gd name="T12" fmla="*/ 2141 w 2522"/>
                <a:gd name="T13" fmla="*/ 13 h 1181"/>
                <a:gd name="T14" fmla="*/ 2123 w 2522"/>
                <a:gd name="T15" fmla="*/ 5 h 1181"/>
                <a:gd name="T16" fmla="*/ 2113 w 2522"/>
                <a:gd name="T17" fmla="*/ 5 h 1181"/>
                <a:gd name="T18" fmla="*/ 1812 w 2522"/>
                <a:gd name="T19" fmla="*/ 5 h 1181"/>
                <a:gd name="T20" fmla="*/ 1802 w 2522"/>
                <a:gd name="T21" fmla="*/ 5 h 1181"/>
                <a:gd name="T22" fmla="*/ 1783 w 2522"/>
                <a:gd name="T23" fmla="*/ 13 h 1181"/>
                <a:gd name="T24" fmla="*/ 1776 w 2522"/>
                <a:gd name="T25" fmla="*/ 18 h 1181"/>
                <a:gd name="T26" fmla="*/ 1770 w 2522"/>
                <a:gd name="T27" fmla="*/ 26 h 1181"/>
                <a:gd name="T28" fmla="*/ 1763 w 2522"/>
                <a:gd name="T29" fmla="*/ 44 h 1181"/>
                <a:gd name="T30" fmla="*/ 1762 w 2522"/>
                <a:gd name="T31" fmla="*/ 54 h 1181"/>
                <a:gd name="T32" fmla="*/ 1762 w 2522"/>
                <a:gd name="T33" fmla="*/ 360 h 1181"/>
                <a:gd name="T34" fmla="*/ 1380 w 2522"/>
                <a:gd name="T35" fmla="*/ 41 h 1181"/>
                <a:gd name="T36" fmla="*/ 1354 w 2522"/>
                <a:gd name="T37" fmla="*/ 23 h 1181"/>
                <a:gd name="T38" fmla="*/ 1295 w 2522"/>
                <a:gd name="T39" fmla="*/ 1 h 1181"/>
                <a:gd name="T40" fmla="*/ 1262 w 2522"/>
                <a:gd name="T41" fmla="*/ 0 h 1181"/>
                <a:gd name="T42" fmla="*/ 1227 w 2522"/>
                <a:gd name="T43" fmla="*/ 1 h 1181"/>
                <a:gd name="T44" fmla="*/ 1168 w 2522"/>
                <a:gd name="T45" fmla="*/ 23 h 1181"/>
                <a:gd name="T46" fmla="*/ 1142 w 2522"/>
                <a:gd name="T47" fmla="*/ 41 h 1181"/>
                <a:gd name="T48" fmla="*/ 17 w 2522"/>
                <a:gd name="T49" fmla="*/ 978 h 1181"/>
                <a:gd name="T50" fmla="*/ 10 w 2522"/>
                <a:gd name="T51" fmla="*/ 985 h 1181"/>
                <a:gd name="T52" fmla="*/ 1 w 2522"/>
                <a:gd name="T53" fmla="*/ 1001 h 1181"/>
                <a:gd name="T54" fmla="*/ 0 w 2522"/>
                <a:gd name="T55" fmla="*/ 1012 h 1181"/>
                <a:gd name="T56" fmla="*/ 0 w 2522"/>
                <a:gd name="T57" fmla="*/ 1023 h 1181"/>
                <a:gd name="T58" fmla="*/ 6 w 2522"/>
                <a:gd name="T59" fmla="*/ 1040 h 1181"/>
                <a:gd name="T60" fmla="*/ 12 w 2522"/>
                <a:gd name="T61" fmla="*/ 1048 h 1181"/>
                <a:gd name="T62" fmla="*/ 108 w 2522"/>
                <a:gd name="T63" fmla="*/ 1164 h 1181"/>
                <a:gd name="T64" fmla="*/ 122 w 2522"/>
                <a:gd name="T65" fmla="*/ 1177 h 1181"/>
                <a:gd name="T66" fmla="*/ 141 w 2522"/>
                <a:gd name="T67" fmla="*/ 1181 h 1181"/>
                <a:gd name="T68" fmla="*/ 160 w 2522"/>
                <a:gd name="T69" fmla="*/ 1181 h 1181"/>
                <a:gd name="T70" fmla="*/ 179 w 2522"/>
                <a:gd name="T71" fmla="*/ 1171 h 1181"/>
                <a:gd name="T72" fmla="*/ 1262 w 2522"/>
                <a:gd name="T73" fmla="*/ 268 h 1181"/>
                <a:gd name="T74" fmla="*/ 2344 w 2522"/>
                <a:gd name="T75" fmla="*/ 1171 h 1181"/>
                <a:gd name="T76" fmla="*/ 2358 w 2522"/>
                <a:gd name="T77" fmla="*/ 1180 h 1181"/>
                <a:gd name="T78" fmla="*/ 2377 w 2522"/>
                <a:gd name="T79" fmla="*/ 1181 h 1181"/>
                <a:gd name="T80" fmla="*/ 2383 w 2522"/>
                <a:gd name="T81" fmla="*/ 1181 h 1181"/>
                <a:gd name="T82" fmla="*/ 2401 w 2522"/>
                <a:gd name="T83" fmla="*/ 1177 h 1181"/>
                <a:gd name="T84" fmla="*/ 2414 w 2522"/>
                <a:gd name="T85" fmla="*/ 1164 h 1181"/>
                <a:gd name="T86" fmla="*/ 2512 w 2522"/>
                <a:gd name="T87" fmla="*/ 1048 h 1181"/>
                <a:gd name="T88" fmla="*/ 2518 w 2522"/>
                <a:gd name="T89" fmla="*/ 1040 h 1181"/>
                <a:gd name="T90" fmla="*/ 2522 w 2522"/>
                <a:gd name="T91" fmla="*/ 1023 h 1181"/>
                <a:gd name="T92" fmla="*/ 2522 w 2522"/>
                <a:gd name="T93" fmla="*/ 1012 h 1181"/>
                <a:gd name="T94" fmla="*/ 2521 w 2522"/>
                <a:gd name="T95" fmla="*/ 1001 h 1181"/>
                <a:gd name="T96" fmla="*/ 2512 w 2522"/>
                <a:gd name="T97" fmla="*/ 985 h 1181"/>
                <a:gd name="T98" fmla="*/ 2505 w 2522"/>
                <a:gd name="T99" fmla="*/ 978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22" h="1181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sp>
        <p:nvSpPr>
          <p:cNvPr id="60" name="타원 59">
            <a:extLst>
              <a:ext uri="{FF2B5EF4-FFF2-40B4-BE49-F238E27FC236}">
                <a16:creationId xmlns:a16="http://schemas.microsoft.com/office/drawing/2014/main" id="{5C7F552E-2F2C-476B-BDF9-0C3593816EC0}"/>
              </a:ext>
            </a:extLst>
          </p:cNvPr>
          <p:cNvSpPr/>
          <p:nvPr/>
        </p:nvSpPr>
        <p:spPr>
          <a:xfrm>
            <a:off x="883333" y="3037425"/>
            <a:ext cx="177525" cy="177525"/>
          </a:xfrm>
          <a:prstGeom prst="ellipse">
            <a:avLst/>
          </a:prstGeom>
          <a:solidFill>
            <a:srgbClr val="0DCC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1000" dirty="0">
                <a:solidFill>
                  <a:prstClr val="white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5</a:t>
            </a:r>
            <a:endParaRPr lang="ko-KR" altLang="en-US" sz="1000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C77FE53B-CD33-43C1-8B9D-5F70E8EB8C19}"/>
              </a:ext>
            </a:extLst>
          </p:cNvPr>
          <p:cNvSpPr/>
          <p:nvPr/>
        </p:nvSpPr>
        <p:spPr>
          <a:xfrm>
            <a:off x="851124" y="4971292"/>
            <a:ext cx="177525" cy="177525"/>
          </a:xfrm>
          <a:prstGeom prst="ellipse">
            <a:avLst/>
          </a:prstGeom>
          <a:solidFill>
            <a:srgbClr val="0DCC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600" dirty="0">
                <a:solidFill>
                  <a:prstClr val="white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off</a:t>
            </a:r>
            <a:endParaRPr lang="ko-KR" altLang="en-US" sz="600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7408E5D-8505-4A08-A825-2BD8E12A542D}"/>
              </a:ext>
            </a:extLst>
          </p:cNvPr>
          <p:cNvCxnSpPr>
            <a:cxnSpLocks/>
          </p:cNvCxnSpPr>
          <p:nvPr/>
        </p:nvCxnSpPr>
        <p:spPr>
          <a:xfrm rot="16200000">
            <a:off x="6039945" y="872917"/>
            <a:ext cx="0" cy="11520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BA238712-7A2B-454E-A4DC-555DA85CE7BF}"/>
              </a:ext>
            </a:extLst>
          </p:cNvPr>
          <p:cNvSpPr/>
          <p:nvPr/>
        </p:nvSpPr>
        <p:spPr>
          <a:xfrm>
            <a:off x="2037489" y="1136970"/>
            <a:ext cx="8887082" cy="51871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DE1895BE-7854-4E2C-B649-B2BCAC52AEF3}"/>
              </a:ext>
            </a:extLst>
          </p:cNvPr>
          <p:cNvSpPr/>
          <p:nvPr/>
        </p:nvSpPr>
        <p:spPr>
          <a:xfrm>
            <a:off x="698813" y="1323163"/>
            <a:ext cx="323769" cy="32376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31F3389C-00A0-46B9-A118-770DC7628183}"/>
              </a:ext>
            </a:extLst>
          </p:cNvPr>
          <p:cNvSpPr/>
          <p:nvPr/>
        </p:nvSpPr>
        <p:spPr>
          <a:xfrm>
            <a:off x="541781" y="1697252"/>
            <a:ext cx="630239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600" dirty="0">
                <a:solidFill>
                  <a:prstClr val="white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권도훈</a:t>
            </a:r>
          </a:p>
        </p:txBody>
      </p: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0A4E7C3A-FF7D-4257-8843-E48EC3B7E1B9}"/>
              </a:ext>
            </a:extLst>
          </p:cNvPr>
          <p:cNvCxnSpPr>
            <a:cxnSpLocks/>
          </p:cNvCxnSpPr>
          <p:nvPr/>
        </p:nvCxnSpPr>
        <p:spPr>
          <a:xfrm rot="16200000">
            <a:off x="860697" y="1647918"/>
            <a:ext cx="0" cy="468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" name="그래픽 80" descr="남자 옆모습">
            <a:extLst>
              <a:ext uri="{FF2B5EF4-FFF2-40B4-BE49-F238E27FC236}">
                <a16:creationId xmlns:a16="http://schemas.microsoft.com/office/drawing/2014/main" id="{81AFB47B-9103-45B2-8B95-4339A0E929F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0267" y="1362791"/>
            <a:ext cx="240860" cy="2408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CC2AE5F-1872-441C-A863-B6E5246432FF}"/>
              </a:ext>
            </a:extLst>
          </p:cNvPr>
          <p:cNvSpPr txBox="1"/>
          <p:nvPr/>
        </p:nvSpPr>
        <p:spPr>
          <a:xfrm>
            <a:off x="3620470" y="1211354"/>
            <a:ext cx="6179639" cy="50383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블로그 위에 콘텐츠를 제작하는 사람</a:t>
            </a:r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깔끔한 디자인과 레이아웃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콘텐츠 제작에 용이한 편의 기능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레이아웃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디자인의 세부적인 부분을 입맛에 맞게 수정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블로그를 운영하는 사람</a:t>
            </a:r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자신의 블로그 방문자에 대한 데이터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방문자의 댓글에 대한 알림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작성했던 글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댓글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방문자의 댓글 관리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관리자와 소통</a:t>
            </a:r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소통할 수 있는 채팅 방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/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게시판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84398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E9713A4A-8C39-4CED-8F0C-B0C868A04FD3}"/>
              </a:ext>
            </a:extLst>
          </p:cNvPr>
          <p:cNvSpPr/>
          <p:nvPr/>
        </p:nvSpPr>
        <p:spPr>
          <a:xfrm>
            <a:off x="1617786" y="225083"/>
            <a:ext cx="10185008" cy="562708"/>
          </a:xfrm>
          <a:prstGeom prst="rect">
            <a:avLst/>
          </a:prstGeom>
          <a:solidFill>
            <a:srgbClr val="0DCC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DECF3579-9D1B-4F32-B5B4-B144E2A0BFFA}"/>
              </a:ext>
            </a:extLst>
          </p:cNvPr>
          <p:cNvGrpSpPr/>
          <p:nvPr/>
        </p:nvGrpSpPr>
        <p:grpSpPr>
          <a:xfrm>
            <a:off x="281354" y="225083"/>
            <a:ext cx="1488246" cy="562708"/>
            <a:chOff x="281354" y="225083"/>
            <a:chExt cx="1488246" cy="562708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FFF6C09F-7DEB-4D99-84EA-234F595981E1}"/>
                </a:ext>
              </a:extLst>
            </p:cNvPr>
            <p:cNvSpPr/>
            <p:nvPr/>
          </p:nvSpPr>
          <p:spPr>
            <a:xfrm>
              <a:off x="281354" y="225083"/>
              <a:ext cx="1336432" cy="562708"/>
            </a:xfrm>
            <a:prstGeom prst="rect">
              <a:avLst/>
            </a:prstGeom>
            <a:solidFill>
              <a:srgbClr val="0BAB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prstClr val="white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PAGE 6</a:t>
              </a:r>
              <a:endParaRPr lang="ko-KR" altLang="en-US" sz="1000" dirty="0">
                <a:solidFill>
                  <a:prstClr val="white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9" name="이등변 삼각형 8">
              <a:extLst>
                <a:ext uri="{FF2B5EF4-FFF2-40B4-BE49-F238E27FC236}">
                  <a16:creationId xmlns:a16="http://schemas.microsoft.com/office/drawing/2014/main" id="{E4134D1D-87B7-423E-B298-84DA02455A23}"/>
                </a:ext>
              </a:extLst>
            </p:cNvPr>
            <p:cNvSpPr/>
            <p:nvPr/>
          </p:nvSpPr>
          <p:spPr>
            <a:xfrm rot="5400000">
              <a:off x="1592973" y="430530"/>
              <a:ext cx="201440" cy="151814"/>
            </a:xfrm>
            <a:prstGeom prst="triangle">
              <a:avLst/>
            </a:prstGeom>
            <a:solidFill>
              <a:srgbClr val="0BAB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prstClr val="white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0B18CF6-D809-4D7F-AFEB-2F0D60E208F6}"/>
              </a:ext>
            </a:extLst>
          </p:cNvPr>
          <p:cNvSpPr/>
          <p:nvPr/>
        </p:nvSpPr>
        <p:spPr>
          <a:xfrm>
            <a:off x="281354" y="787791"/>
            <a:ext cx="11521440" cy="5845126"/>
          </a:xfrm>
          <a:prstGeom prst="rect">
            <a:avLst/>
          </a:prstGeom>
          <a:solidFill>
            <a:schemeClr val="bg1">
              <a:alpha val="24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84BF109C-5A47-4ABA-89CC-531D1CC30FCC}"/>
              </a:ext>
            </a:extLst>
          </p:cNvPr>
          <p:cNvSpPr/>
          <p:nvPr/>
        </p:nvSpPr>
        <p:spPr>
          <a:xfrm>
            <a:off x="1953507" y="343089"/>
            <a:ext cx="2526129" cy="32669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rgbClr val="0DCC86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요구사항 분석 </a:t>
            </a:r>
            <a:r>
              <a:rPr lang="en-US" altLang="ko-KR" sz="1600" dirty="0">
                <a:solidFill>
                  <a:srgbClr val="0DCC86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</a:t>
            </a:r>
            <a:r>
              <a:rPr lang="ko-KR" altLang="en-US" sz="1600" dirty="0">
                <a:solidFill>
                  <a:srgbClr val="0DCC86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관리자</a:t>
            </a:r>
            <a:endParaRPr lang="en-US" altLang="ko-KR" sz="1600" dirty="0">
              <a:solidFill>
                <a:srgbClr val="0DCC86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3B56779-E726-4FC2-9CB3-3D0DCF7D1128}"/>
              </a:ext>
            </a:extLst>
          </p:cNvPr>
          <p:cNvSpPr/>
          <p:nvPr/>
        </p:nvSpPr>
        <p:spPr>
          <a:xfrm>
            <a:off x="1617786" y="1008795"/>
            <a:ext cx="9726489" cy="5443488"/>
          </a:xfrm>
          <a:prstGeom prst="rect">
            <a:avLst/>
          </a:prstGeom>
          <a:solidFill>
            <a:schemeClr val="bg1">
              <a:alpha val="72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48" name="Freeform 9">
            <a:extLst>
              <a:ext uri="{FF2B5EF4-FFF2-40B4-BE49-F238E27FC236}">
                <a16:creationId xmlns:a16="http://schemas.microsoft.com/office/drawing/2014/main" id="{8F6AB17A-3FA7-474D-BBEF-83CB2760DE59}"/>
              </a:ext>
            </a:extLst>
          </p:cNvPr>
          <p:cNvSpPr>
            <a:spLocks/>
          </p:cNvSpPr>
          <p:nvPr/>
        </p:nvSpPr>
        <p:spPr bwMode="auto">
          <a:xfrm>
            <a:off x="782543" y="3137572"/>
            <a:ext cx="141676" cy="186968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solidFill>
                <a:prstClr val="black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49" name="Freeform 36">
            <a:extLst>
              <a:ext uri="{FF2B5EF4-FFF2-40B4-BE49-F238E27FC236}">
                <a16:creationId xmlns:a16="http://schemas.microsoft.com/office/drawing/2014/main" id="{10D33EC3-8543-4845-97A2-D38BE89D3A5F}"/>
              </a:ext>
            </a:extLst>
          </p:cNvPr>
          <p:cNvSpPr>
            <a:spLocks noEditPoints="1"/>
          </p:cNvSpPr>
          <p:nvPr/>
        </p:nvSpPr>
        <p:spPr bwMode="auto">
          <a:xfrm>
            <a:off x="787154" y="5063613"/>
            <a:ext cx="113404" cy="19073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solidFill>
                <a:prstClr val="black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50" name="자유형 23">
            <a:extLst>
              <a:ext uri="{FF2B5EF4-FFF2-40B4-BE49-F238E27FC236}">
                <a16:creationId xmlns:a16="http://schemas.microsoft.com/office/drawing/2014/main" id="{9DE6512C-BDB3-4376-9AC7-31424A53FA0E}"/>
              </a:ext>
            </a:extLst>
          </p:cNvPr>
          <p:cNvSpPr>
            <a:spLocks/>
          </p:cNvSpPr>
          <p:nvPr/>
        </p:nvSpPr>
        <p:spPr bwMode="auto">
          <a:xfrm>
            <a:off x="768023" y="4435296"/>
            <a:ext cx="170716" cy="149410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 dirty="0">
              <a:solidFill>
                <a:prstClr val="black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51" name="Freeform 6">
            <a:extLst>
              <a:ext uri="{FF2B5EF4-FFF2-40B4-BE49-F238E27FC236}">
                <a16:creationId xmlns:a16="http://schemas.microsoft.com/office/drawing/2014/main" id="{B68D00C6-D84C-4803-B1EB-FECD65204530}"/>
              </a:ext>
            </a:extLst>
          </p:cNvPr>
          <p:cNvSpPr>
            <a:spLocks/>
          </p:cNvSpPr>
          <p:nvPr/>
        </p:nvSpPr>
        <p:spPr bwMode="auto">
          <a:xfrm rot="10800000" flipH="1" flipV="1">
            <a:off x="767131" y="3803449"/>
            <a:ext cx="172500" cy="152938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solidFill>
                <a:prstClr val="black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55" name="모서리가 둥근 직사각형 31">
            <a:extLst>
              <a:ext uri="{FF2B5EF4-FFF2-40B4-BE49-F238E27FC236}">
                <a16:creationId xmlns:a16="http://schemas.microsoft.com/office/drawing/2014/main" id="{0D70DB20-3D1F-43F8-A839-231CD4EFCF5E}"/>
              </a:ext>
            </a:extLst>
          </p:cNvPr>
          <p:cNvSpPr/>
          <p:nvPr/>
        </p:nvSpPr>
        <p:spPr>
          <a:xfrm>
            <a:off x="655381" y="2395195"/>
            <a:ext cx="396000" cy="396000"/>
          </a:xfrm>
          <a:prstGeom prst="ellipse">
            <a:avLst/>
          </a:prstGeom>
          <a:solidFill>
            <a:srgbClr val="0DCC86"/>
          </a:solidFill>
          <a:ln>
            <a:noFill/>
          </a:ln>
          <a:effectLst>
            <a:outerShdw blurRad="50800" dist="38100" dir="5400000" algn="t" rotWithShape="0">
              <a:srgbClr val="0DCC86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6000" rtlCol="0" anchor="ctr"/>
          <a:lstStyle/>
          <a:p>
            <a:endParaRPr lang="en-US" altLang="ko-KR" sz="1050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grpSp>
        <p:nvGrpSpPr>
          <p:cNvPr id="56" name="Group 12">
            <a:extLst>
              <a:ext uri="{FF2B5EF4-FFF2-40B4-BE49-F238E27FC236}">
                <a16:creationId xmlns:a16="http://schemas.microsoft.com/office/drawing/2014/main" id="{252077E4-87D8-48E7-B880-FDAAA95124D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38709" y="2499085"/>
            <a:ext cx="229344" cy="182438"/>
            <a:chOff x="6124" y="305"/>
            <a:chExt cx="841" cy="669"/>
          </a:xfrm>
          <a:solidFill>
            <a:schemeClr val="bg1"/>
          </a:solidFill>
        </p:grpSpPr>
        <p:sp>
          <p:nvSpPr>
            <p:cNvPr id="57" name="Freeform 13">
              <a:extLst>
                <a:ext uri="{FF2B5EF4-FFF2-40B4-BE49-F238E27FC236}">
                  <a16:creationId xmlns:a16="http://schemas.microsoft.com/office/drawing/2014/main" id="{AA59A9F0-ECA0-4E49-9271-27F0084E361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4" y="440"/>
              <a:ext cx="601" cy="534"/>
            </a:xfrm>
            <a:custGeom>
              <a:avLst/>
              <a:gdLst>
                <a:gd name="T0" fmla="*/ 902 w 1802"/>
                <a:gd name="T1" fmla="*/ 0 h 1602"/>
                <a:gd name="T2" fmla="*/ 2 w 1802"/>
                <a:gd name="T3" fmla="*/ 742 h 1602"/>
                <a:gd name="T4" fmla="*/ 2 w 1802"/>
                <a:gd name="T5" fmla="*/ 743 h 1602"/>
                <a:gd name="T6" fmla="*/ 2 w 1802"/>
                <a:gd name="T7" fmla="*/ 746 h 1602"/>
                <a:gd name="T8" fmla="*/ 0 w 1802"/>
                <a:gd name="T9" fmla="*/ 749 h 1602"/>
                <a:gd name="T10" fmla="*/ 0 w 1802"/>
                <a:gd name="T11" fmla="*/ 751 h 1602"/>
                <a:gd name="T12" fmla="*/ 0 w 1802"/>
                <a:gd name="T13" fmla="*/ 1501 h 1602"/>
                <a:gd name="T14" fmla="*/ 2 w 1802"/>
                <a:gd name="T15" fmla="*/ 1521 h 1602"/>
                <a:gd name="T16" fmla="*/ 16 w 1802"/>
                <a:gd name="T17" fmla="*/ 1557 h 1602"/>
                <a:gd name="T18" fmla="*/ 30 w 1802"/>
                <a:gd name="T19" fmla="*/ 1572 h 1602"/>
                <a:gd name="T20" fmla="*/ 45 w 1802"/>
                <a:gd name="T21" fmla="*/ 1586 h 1602"/>
                <a:gd name="T22" fmla="*/ 81 w 1802"/>
                <a:gd name="T23" fmla="*/ 1601 h 1602"/>
                <a:gd name="T24" fmla="*/ 100 w 1802"/>
                <a:gd name="T25" fmla="*/ 1602 h 1602"/>
                <a:gd name="T26" fmla="*/ 702 w 1802"/>
                <a:gd name="T27" fmla="*/ 1602 h 1602"/>
                <a:gd name="T28" fmla="*/ 702 w 1802"/>
                <a:gd name="T29" fmla="*/ 1001 h 1602"/>
                <a:gd name="T30" fmla="*/ 1102 w 1802"/>
                <a:gd name="T31" fmla="*/ 1001 h 1602"/>
                <a:gd name="T32" fmla="*/ 1102 w 1802"/>
                <a:gd name="T33" fmla="*/ 1602 h 1602"/>
                <a:gd name="T34" fmla="*/ 1703 w 1802"/>
                <a:gd name="T35" fmla="*/ 1602 h 1602"/>
                <a:gd name="T36" fmla="*/ 1723 w 1802"/>
                <a:gd name="T37" fmla="*/ 1601 h 1602"/>
                <a:gd name="T38" fmla="*/ 1758 w 1802"/>
                <a:gd name="T39" fmla="*/ 1586 h 1602"/>
                <a:gd name="T40" fmla="*/ 1773 w 1802"/>
                <a:gd name="T41" fmla="*/ 1572 h 1602"/>
                <a:gd name="T42" fmla="*/ 1786 w 1802"/>
                <a:gd name="T43" fmla="*/ 1557 h 1602"/>
                <a:gd name="T44" fmla="*/ 1802 w 1802"/>
                <a:gd name="T45" fmla="*/ 1521 h 1602"/>
                <a:gd name="T46" fmla="*/ 1802 w 1802"/>
                <a:gd name="T47" fmla="*/ 1501 h 1602"/>
                <a:gd name="T48" fmla="*/ 1802 w 1802"/>
                <a:gd name="T49" fmla="*/ 751 h 1602"/>
                <a:gd name="T50" fmla="*/ 1802 w 1802"/>
                <a:gd name="T51" fmla="*/ 745 h 1602"/>
                <a:gd name="T52" fmla="*/ 1801 w 1802"/>
                <a:gd name="T53" fmla="*/ 742 h 1602"/>
                <a:gd name="T54" fmla="*/ 902 w 1802"/>
                <a:gd name="T55" fmla="*/ 0 h 1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802" h="1602">
                  <a:moveTo>
                    <a:pt x="902" y="0"/>
                  </a:moveTo>
                  <a:lnTo>
                    <a:pt x="2" y="742"/>
                  </a:lnTo>
                  <a:lnTo>
                    <a:pt x="2" y="743"/>
                  </a:lnTo>
                  <a:lnTo>
                    <a:pt x="2" y="746"/>
                  </a:lnTo>
                  <a:lnTo>
                    <a:pt x="0" y="749"/>
                  </a:lnTo>
                  <a:lnTo>
                    <a:pt x="0" y="751"/>
                  </a:lnTo>
                  <a:lnTo>
                    <a:pt x="0" y="1501"/>
                  </a:lnTo>
                  <a:lnTo>
                    <a:pt x="2" y="1521"/>
                  </a:lnTo>
                  <a:lnTo>
                    <a:pt x="16" y="1557"/>
                  </a:lnTo>
                  <a:lnTo>
                    <a:pt x="30" y="1572"/>
                  </a:lnTo>
                  <a:lnTo>
                    <a:pt x="45" y="1586"/>
                  </a:lnTo>
                  <a:lnTo>
                    <a:pt x="81" y="1601"/>
                  </a:lnTo>
                  <a:lnTo>
                    <a:pt x="100" y="1602"/>
                  </a:lnTo>
                  <a:lnTo>
                    <a:pt x="702" y="1602"/>
                  </a:lnTo>
                  <a:lnTo>
                    <a:pt x="702" y="1001"/>
                  </a:lnTo>
                  <a:lnTo>
                    <a:pt x="1102" y="1001"/>
                  </a:lnTo>
                  <a:lnTo>
                    <a:pt x="1102" y="1602"/>
                  </a:lnTo>
                  <a:lnTo>
                    <a:pt x="1703" y="1602"/>
                  </a:lnTo>
                  <a:lnTo>
                    <a:pt x="1723" y="1601"/>
                  </a:lnTo>
                  <a:lnTo>
                    <a:pt x="1758" y="1586"/>
                  </a:lnTo>
                  <a:lnTo>
                    <a:pt x="1773" y="1572"/>
                  </a:lnTo>
                  <a:lnTo>
                    <a:pt x="1786" y="1557"/>
                  </a:lnTo>
                  <a:lnTo>
                    <a:pt x="1802" y="1521"/>
                  </a:lnTo>
                  <a:lnTo>
                    <a:pt x="1802" y="1501"/>
                  </a:lnTo>
                  <a:lnTo>
                    <a:pt x="1802" y="751"/>
                  </a:lnTo>
                  <a:lnTo>
                    <a:pt x="1802" y="745"/>
                  </a:lnTo>
                  <a:lnTo>
                    <a:pt x="1801" y="742"/>
                  </a:lnTo>
                  <a:lnTo>
                    <a:pt x="90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58" name="Freeform 14">
              <a:extLst>
                <a:ext uri="{FF2B5EF4-FFF2-40B4-BE49-F238E27FC236}">
                  <a16:creationId xmlns:a16="http://schemas.microsoft.com/office/drawing/2014/main" id="{E13AA14F-D8D4-46A8-8F13-204E95910947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4" y="305"/>
              <a:ext cx="841" cy="394"/>
            </a:xfrm>
            <a:custGeom>
              <a:avLst/>
              <a:gdLst>
                <a:gd name="T0" fmla="*/ 2505 w 2522"/>
                <a:gd name="T1" fmla="*/ 978 h 1181"/>
                <a:gd name="T2" fmla="*/ 2162 w 2522"/>
                <a:gd name="T3" fmla="*/ 694 h 1181"/>
                <a:gd name="T4" fmla="*/ 2162 w 2522"/>
                <a:gd name="T5" fmla="*/ 54 h 1181"/>
                <a:gd name="T6" fmla="*/ 2162 w 2522"/>
                <a:gd name="T7" fmla="*/ 44 h 1181"/>
                <a:gd name="T8" fmla="*/ 2155 w 2522"/>
                <a:gd name="T9" fmla="*/ 26 h 1181"/>
                <a:gd name="T10" fmla="*/ 2149 w 2522"/>
                <a:gd name="T11" fmla="*/ 18 h 1181"/>
                <a:gd name="T12" fmla="*/ 2141 w 2522"/>
                <a:gd name="T13" fmla="*/ 13 h 1181"/>
                <a:gd name="T14" fmla="*/ 2123 w 2522"/>
                <a:gd name="T15" fmla="*/ 5 h 1181"/>
                <a:gd name="T16" fmla="*/ 2113 w 2522"/>
                <a:gd name="T17" fmla="*/ 5 h 1181"/>
                <a:gd name="T18" fmla="*/ 1812 w 2522"/>
                <a:gd name="T19" fmla="*/ 5 h 1181"/>
                <a:gd name="T20" fmla="*/ 1802 w 2522"/>
                <a:gd name="T21" fmla="*/ 5 h 1181"/>
                <a:gd name="T22" fmla="*/ 1783 w 2522"/>
                <a:gd name="T23" fmla="*/ 13 h 1181"/>
                <a:gd name="T24" fmla="*/ 1776 w 2522"/>
                <a:gd name="T25" fmla="*/ 18 h 1181"/>
                <a:gd name="T26" fmla="*/ 1770 w 2522"/>
                <a:gd name="T27" fmla="*/ 26 h 1181"/>
                <a:gd name="T28" fmla="*/ 1763 w 2522"/>
                <a:gd name="T29" fmla="*/ 44 h 1181"/>
                <a:gd name="T30" fmla="*/ 1762 w 2522"/>
                <a:gd name="T31" fmla="*/ 54 h 1181"/>
                <a:gd name="T32" fmla="*/ 1762 w 2522"/>
                <a:gd name="T33" fmla="*/ 360 h 1181"/>
                <a:gd name="T34" fmla="*/ 1380 w 2522"/>
                <a:gd name="T35" fmla="*/ 41 h 1181"/>
                <a:gd name="T36" fmla="*/ 1354 w 2522"/>
                <a:gd name="T37" fmla="*/ 23 h 1181"/>
                <a:gd name="T38" fmla="*/ 1295 w 2522"/>
                <a:gd name="T39" fmla="*/ 1 h 1181"/>
                <a:gd name="T40" fmla="*/ 1262 w 2522"/>
                <a:gd name="T41" fmla="*/ 0 h 1181"/>
                <a:gd name="T42" fmla="*/ 1227 w 2522"/>
                <a:gd name="T43" fmla="*/ 1 h 1181"/>
                <a:gd name="T44" fmla="*/ 1168 w 2522"/>
                <a:gd name="T45" fmla="*/ 23 h 1181"/>
                <a:gd name="T46" fmla="*/ 1142 w 2522"/>
                <a:gd name="T47" fmla="*/ 41 h 1181"/>
                <a:gd name="T48" fmla="*/ 17 w 2522"/>
                <a:gd name="T49" fmla="*/ 978 h 1181"/>
                <a:gd name="T50" fmla="*/ 10 w 2522"/>
                <a:gd name="T51" fmla="*/ 985 h 1181"/>
                <a:gd name="T52" fmla="*/ 1 w 2522"/>
                <a:gd name="T53" fmla="*/ 1001 h 1181"/>
                <a:gd name="T54" fmla="*/ 0 w 2522"/>
                <a:gd name="T55" fmla="*/ 1012 h 1181"/>
                <a:gd name="T56" fmla="*/ 0 w 2522"/>
                <a:gd name="T57" fmla="*/ 1023 h 1181"/>
                <a:gd name="T58" fmla="*/ 6 w 2522"/>
                <a:gd name="T59" fmla="*/ 1040 h 1181"/>
                <a:gd name="T60" fmla="*/ 12 w 2522"/>
                <a:gd name="T61" fmla="*/ 1048 h 1181"/>
                <a:gd name="T62" fmla="*/ 108 w 2522"/>
                <a:gd name="T63" fmla="*/ 1164 h 1181"/>
                <a:gd name="T64" fmla="*/ 122 w 2522"/>
                <a:gd name="T65" fmla="*/ 1177 h 1181"/>
                <a:gd name="T66" fmla="*/ 141 w 2522"/>
                <a:gd name="T67" fmla="*/ 1181 h 1181"/>
                <a:gd name="T68" fmla="*/ 160 w 2522"/>
                <a:gd name="T69" fmla="*/ 1181 h 1181"/>
                <a:gd name="T70" fmla="*/ 179 w 2522"/>
                <a:gd name="T71" fmla="*/ 1171 h 1181"/>
                <a:gd name="T72" fmla="*/ 1262 w 2522"/>
                <a:gd name="T73" fmla="*/ 268 h 1181"/>
                <a:gd name="T74" fmla="*/ 2344 w 2522"/>
                <a:gd name="T75" fmla="*/ 1171 h 1181"/>
                <a:gd name="T76" fmla="*/ 2358 w 2522"/>
                <a:gd name="T77" fmla="*/ 1180 h 1181"/>
                <a:gd name="T78" fmla="*/ 2377 w 2522"/>
                <a:gd name="T79" fmla="*/ 1181 h 1181"/>
                <a:gd name="T80" fmla="*/ 2383 w 2522"/>
                <a:gd name="T81" fmla="*/ 1181 h 1181"/>
                <a:gd name="T82" fmla="*/ 2401 w 2522"/>
                <a:gd name="T83" fmla="*/ 1177 h 1181"/>
                <a:gd name="T84" fmla="*/ 2414 w 2522"/>
                <a:gd name="T85" fmla="*/ 1164 h 1181"/>
                <a:gd name="T86" fmla="*/ 2512 w 2522"/>
                <a:gd name="T87" fmla="*/ 1048 h 1181"/>
                <a:gd name="T88" fmla="*/ 2518 w 2522"/>
                <a:gd name="T89" fmla="*/ 1040 h 1181"/>
                <a:gd name="T90" fmla="*/ 2522 w 2522"/>
                <a:gd name="T91" fmla="*/ 1023 h 1181"/>
                <a:gd name="T92" fmla="*/ 2522 w 2522"/>
                <a:gd name="T93" fmla="*/ 1012 h 1181"/>
                <a:gd name="T94" fmla="*/ 2521 w 2522"/>
                <a:gd name="T95" fmla="*/ 1001 h 1181"/>
                <a:gd name="T96" fmla="*/ 2512 w 2522"/>
                <a:gd name="T97" fmla="*/ 985 h 1181"/>
                <a:gd name="T98" fmla="*/ 2505 w 2522"/>
                <a:gd name="T99" fmla="*/ 978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22" h="1181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sp>
        <p:nvSpPr>
          <p:cNvPr id="60" name="타원 59">
            <a:extLst>
              <a:ext uri="{FF2B5EF4-FFF2-40B4-BE49-F238E27FC236}">
                <a16:creationId xmlns:a16="http://schemas.microsoft.com/office/drawing/2014/main" id="{5C7F552E-2F2C-476B-BDF9-0C3593816EC0}"/>
              </a:ext>
            </a:extLst>
          </p:cNvPr>
          <p:cNvSpPr/>
          <p:nvPr/>
        </p:nvSpPr>
        <p:spPr>
          <a:xfrm>
            <a:off x="883333" y="3037425"/>
            <a:ext cx="177525" cy="177525"/>
          </a:xfrm>
          <a:prstGeom prst="ellipse">
            <a:avLst/>
          </a:prstGeom>
          <a:solidFill>
            <a:srgbClr val="0DCC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1000" dirty="0">
                <a:solidFill>
                  <a:prstClr val="white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5</a:t>
            </a:r>
            <a:endParaRPr lang="ko-KR" altLang="en-US" sz="1000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C77FE53B-CD33-43C1-8B9D-5F70E8EB8C19}"/>
              </a:ext>
            </a:extLst>
          </p:cNvPr>
          <p:cNvSpPr/>
          <p:nvPr/>
        </p:nvSpPr>
        <p:spPr>
          <a:xfrm>
            <a:off x="851124" y="4971292"/>
            <a:ext cx="177525" cy="177525"/>
          </a:xfrm>
          <a:prstGeom prst="ellipse">
            <a:avLst/>
          </a:prstGeom>
          <a:solidFill>
            <a:srgbClr val="0DCC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600" dirty="0">
                <a:solidFill>
                  <a:prstClr val="white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off</a:t>
            </a:r>
            <a:endParaRPr lang="ko-KR" altLang="en-US" sz="600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7408E5D-8505-4A08-A825-2BD8E12A542D}"/>
              </a:ext>
            </a:extLst>
          </p:cNvPr>
          <p:cNvCxnSpPr>
            <a:cxnSpLocks/>
          </p:cNvCxnSpPr>
          <p:nvPr/>
        </p:nvCxnSpPr>
        <p:spPr>
          <a:xfrm rot="16200000">
            <a:off x="6039945" y="872917"/>
            <a:ext cx="0" cy="11520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BA238712-7A2B-454E-A4DC-555DA85CE7BF}"/>
              </a:ext>
            </a:extLst>
          </p:cNvPr>
          <p:cNvSpPr/>
          <p:nvPr/>
        </p:nvSpPr>
        <p:spPr>
          <a:xfrm>
            <a:off x="2037489" y="1243684"/>
            <a:ext cx="8887082" cy="49737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DE1895BE-7854-4E2C-B649-B2BCAC52AEF3}"/>
              </a:ext>
            </a:extLst>
          </p:cNvPr>
          <p:cNvSpPr/>
          <p:nvPr/>
        </p:nvSpPr>
        <p:spPr>
          <a:xfrm>
            <a:off x="698813" y="1323163"/>
            <a:ext cx="323769" cy="32376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31F3389C-00A0-46B9-A118-770DC7628183}"/>
              </a:ext>
            </a:extLst>
          </p:cNvPr>
          <p:cNvSpPr/>
          <p:nvPr/>
        </p:nvSpPr>
        <p:spPr>
          <a:xfrm>
            <a:off x="541781" y="1697252"/>
            <a:ext cx="630239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600" dirty="0">
                <a:solidFill>
                  <a:prstClr val="white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권도훈</a:t>
            </a:r>
          </a:p>
        </p:txBody>
      </p: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0A4E7C3A-FF7D-4257-8843-E48EC3B7E1B9}"/>
              </a:ext>
            </a:extLst>
          </p:cNvPr>
          <p:cNvCxnSpPr>
            <a:cxnSpLocks/>
          </p:cNvCxnSpPr>
          <p:nvPr/>
        </p:nvCxnSpPr>
        <p:spPr>
          <a:xfrm rot="16200000">
            <a:off x="860697" y="1647918"/>
            <a:ext cx="0" cy="468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" name="그래픽 80" descr="남자 옆모습">
            <a:extLst>
              <a:ext uri="{FF2B5EF4-FFF2-40B4-BE49-F238E27FC236}">
                <a16:creationId xmlns:a16="http://schemas.microsoft.com/office/drawing/2014/main" id="{81AFB47B-9103-45B2-8B95-4339A0E929F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0267" y="1362791"/>
            <a:ext cx="240860" cy="2408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CC2AE5F-1872-441C-A863-B6E5246432FF}"/>
              </a:ext>
            </a:extLst>
          </p:cNvPr>
          <p:cNvSpPr txBox="1"/>
          <p:nvPr/>
        </p:nvSpPr>
        <p:spPr>
          <a:xfrm>
            <a:off x="3474052" y="1789585"/>
            <a:ext cx="6472475" cy="3791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플랫폼에 대한 전반적인 관리</a:t>
            </a:r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글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댓글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사용자를 한 눈에 볼 수 있는 레이아웃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문제가 될 수 있는 글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사용자에 대해 수정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삭제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또는 경고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신고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문의 알림 및 처리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방문자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사용자와 소통</a:t>
            </a:r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블로그 플랫폼 운영자</a:t>
            </a:r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방문자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블로거에 대한 데이터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콘텐츠에 대한 데이터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44173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E9713A4A-8C39-4CED-8F0C-B0C868A04FD3}"/>
              </a:ext>
            </a:extLst>
          </p:cNvPr>
          <p:cNvSpPr/>
          <p:nvPr/>
        </p:nvSpPr>
        <p:spPr>
          <a:xfrm>
            <a:off x="1617786" y="225083"/>
            <a:ext cx="10185008" cy="562708"/>
          </a:xfrm>
          <a:prstGeom prst="rect">
            <a:avLst/>
          </a:prstGeom>
          <a:solidFill>
            <a:srgbClr val="0DCC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DECF3579-9D1B-4F32-B5B4-B144E2A0BFFA}"/>
              </a:ext>
            </a:extLst>
          </p:cNvPr>
          <p:cNvGrpSpPr/>
          <p:nvPr/>
        </p:nvGrpSpPr>
        <p:grpSpPr>
          <a:xfrm>
            <a:off x="281354" y="225083"/>
            <a:ext cx="1488246" cy="562708"/>
            <a:chOff x="281354" y="225083"/>
            <a:chExt cx="1488246" cy="562708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FFF6C09F-7DEB-4D99-84EA-234F595981E1}"/>
                </a:ext>
              </a:extLst>
            </p:cNvPr>
            <p:cNvSpPr/>
            <p:nvPr/>
          </p:nvSpPr>
          <p:spPr>
            <a:xfrm>
              <a:off x="281354" y="225083"/>
              <a:ext cx="1336432" cy="562708"/>
            </a:xfrm>
            <a:prstGeom prst="rect">
              <a:avLst/>
            </a:prstGeom>
            <a:solidFill>
              <a:srgbClr val="0BAB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prstClr val="white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PAGE 7</a:t>
              </a:r>
              <a:endParaRPr lang="ko-KR" altLang="en-US" sz="1000" dirty="0">
                <a:solidFill>
                  <a:prstClr val="white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9" name="이등변 삼각형 8">
              <a:extLst>
                <a:ext uri="{FF2B5EF4-FFF2-40B4-BE49-F238E27FC236}">
                  <a16:creationId xmlns:a16="http://schemas.microsoft.com/office/drawing/2014/main" id="{E4134D1D-87B7-423E-B298-84DA02455A23}"/>
                </a:ext>
              </a:extLst>
            </p:cNvPr>
            <p:cNvSpPr/>
            <p:nvPr/>
          </p:nvSpPr>
          <p:spPr>
            <a:xfrm rot="5400000">
              <a:off x="1592973" y="430530"/>
              <a:ext cx="201440" cy="151814"/>
            </a:xfrm>
            <a:prstGeom prst="triangle">
              <a:avLst/>
            </a:prstGeom>
            <a:solidFill>
              <a:srgbClr val="0BAB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prstClr val="white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0B18CF6-D809-4D7F-AFEB-2F0D60E208F6}"/>
              </a:ext>
            </a:extLst>
          </p:cNvPr>
          <p:cNvSpPr/>
          <p:nvPr/>
        </p:nvSpPr>
        <p:spPr>
          <a:xfrm>
            <a:off x="281354" y="787791"/>
            <a:ext cx="11521440" cy="5845126"/>
          </a:xfrm>
          <a:prstGeom prst="rect">
            <a:avLst/>
          </a:prstGeom>
          <a:solidFill>
            <a:schemeClr val="bg1">
              <a:alpha val="24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84BF109C-5A47-4ABA-89CC-531D1CC30FCC}"/>
              </a:ext>
            </a:extLst>
          </p:cNvPr>
          <p:cNvSpPr/>
          <p:nvPr/>
        </p:nvSpPr>
        <p:spPr>
          <a:xfrm>
            <a:off x="1953507" y="343089"/>
            <a:ext cx="2526129" cy="32669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rgbClr val="0DCC86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기능 정의 </a:t>
            </a:r>
            <a:r>
              <a:rPr lang="en-US" altLang="ko-KR" sz="1600" dirty="0">
                <a:solidFill>
                  <a:srgbClr val="0DCC86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– </a:t>
            </a:r>
            <a:r>
              <a:rPr lang="ko-KR" altLang="en-US" sz="1600" dirty="0">
                <a:solidFill>
                  <a:srgbClr val="0DCC86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유저</a:t>
            </a:r>
            <a:endParaRPr lang="en-US" altLang="ko-KR" sz="1600" dirty="0">
              <a:solidFill>
                <a:srgbClr val="0DCC86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3B56779-E726-4FC2-9CB3-3D0DCF7D1128}"/>
              </a:ext>
            </a:extLst>
          </p:cNvPr>
          <p:cNvSpPr/>
          <p:nvPr/>
        </p:nvSpPr>
        <p:spPr>
          <a:xfrm>
            <a:off x="1617786" y="1008795"/>
            <a:ext cx="9726489" cy="5443488"/>
          </a:xfrm>
          <a:prstGeom prst="rect">
            <a:avLst/>
          </a:prstGeom>
          <a:solidFill>
            <a:schemeClr val="bg1">
              <a:alpha val="72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48" name="Freeform 9">
            <a:extLst>
              <a:ext uri="{FF2B5EF4-FFF2-40B4-BE49-F238E27FC236}">
                <a16:creationId xmlns:a16="http://schemas.microsoft.com/office/drawing/2014/main" id="{8F6AB17A-3FA7-474D-BBEF-83CB2760DE59}"/>
              </a:ext>
            </a:extLst>
          </p:cNvPr>
          <p:cNvSpPr>
            <a:spLocks/>
          </p:cNvSpPr>
          <p:nvPr/>
        </p:nvSpPr>
        <p:spPr bwMode="auto">
          <a:xfrm>
            <a:off x="782543" y="3137572"/>
            <a:ext cx="141676" cy="186968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solidFill>
                <a:prstClr val="black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49" name="Freeform 36">
            <a:extLst>
              <a:ext uri="{FF2B5EF4-FFF2-40B4-BE49-F238E27FC236}">
                <a16:creationId xmlns:a16="http://schemas.microsoft.com/office/drawing/2014/main" id="{10D33EC3-8543-4845-97A2-D38BE89D3A5F}"/>
              </a:ext>
            </a:extLst>
          </p:cNvPr>
          <p:cNvSpPr>
            <a:spLocks noEditPoints="1"/>
          </p:cNvSpPr>
          <p:nvPr/>
        </p:nvSpPr>
        <p:spPr bwMode="auto">
          <a:xfrm>
            <a:off x="787154" y="5063613"/>
            <a:ext cx="113404" cy="19073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solidFill>
                <a:prstClr val="black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50" name="자유형 23">
            <a:extLst>
              <a:ext uri="{FF2B5EF4-FFF2-40B4-BE49-F238E27FC236}">
                <a16:creationId xmlns:a16="http://schemas.microsoft.com/office/drawing/2014/main" id="{9DE6512C-BDB3-4376-9AC7-31424A53FA0E}"/>
              </a:ext>
            </a:extLst>
          </p:cNvPr>
          <p:cNvSpPr>
            <a:spLocks/>
          </p:cNvSpPr>
          <p:nvPr/>
        </p:nvSpPr>
        <p:spPr bwMode="auto">
          <a:xfrm>
            <a:off x="768023" y="4435296"/>
            <a:ext cx="170716" cy="149410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 dirty="0">
              <a:solidFill>
                <a:prstClr val="black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51" name="Freeform 6">
            <a:extLst>
              <a:ext uri="{FF2B5EF4-FFF2-40B4-BE49-F238E27FC236}">
                <a16:creationId xmlns:a16="http://schemas.microsoft.com/office/drawing/2014/main" id="{B68D00C6-D84C-4803-B1EB-FECD65204530}"/>
              </a:ext>
            </a:extLst>
          </p:cNvPr>
          <p:cNvSpPr>
            <a:spLocks/>
          </p:cNvSpPr>
          <p:nvPr/>
        </p:nvSpPr>
        <p:spPr bwMode="auto">
          <a:xfrm rot="10800000" flipH="1" flipV="1">
            <a:off x="767131" y="3803449"/>
            <a:ext cx="172500" cy="152938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solidFill>
                <a:prstClr val="black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55" name="모서리가 둥근 직사각형 31">
            <a:extLst>
              <a:ext uri="{FF2B5EF4-FFF2-40B4-BE49-F238E27FC236}">
                <a16:creationId xmlns:a16="http://schemas.microsoft.com/office/drawing/2014/main" id="{0D70DB20-3D1F-43F8-A839-231CD4EFCF5E}"/>
              </a:ext>
            </a:extLst>
          </p:cNvPr>
          <p:cNvSpPr/>
          <p:nvPr/>
        </p:nvSpPr>
        <p:spPr>
          <a:xfrm>
            <a:off x="655381" y="2395195"/>
            <a:ext cx="396000" cy="396000"/>
          </a:xfrm>
          <a:prstGeom prst="ellipse">
            <a:avLst/>
          </a:prstGeom>
          <a:solidFill>
            <a:srgbClr val="0DCC86"/>
          </a:solidFill>
          <a:ln>
            <a:noFill/>
          </a:ln>
          <a:effectLst>
            <a:outerShdw blurRad="50800" dist="38100" dir="5400000" algn="t" rotWithShape="0">
              <a:srgbClr val="0DCC86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6000" rtlCol="0" anchor="ctr"/>
          <a:lstStyle/>
          <a:p>
            <a:endParaRPr lang="en-US" altLang="ko-KR" sz="1050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grpSp>
        <p:nvGrpSpPr>
          <p:cNvPr id="56" name="Group 12">
            <a:extLst>
              <a:ext uri="{FF2B5EF4-FFF2-40B4-BE49-F238E27FC236}">
                <a16:creationId xmlns:a16="http://schemas.microsoft.com/office/drawing/2014/main" id="{252077E4-87D8-48E7-B880-FDAAA95124D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38709" y="2499085"/>
            <a:ext cx="229344" cy="182438"/>
            <a:chOff x="6124" y="305"/>
            <a:chExt cx="841" cy="669"/>
          </a:xfrm>
          <a:solidFill>
            <a:schemeClr val="bg1"/>
          </a:solidFill>
        </p:grpSpPr>
        <p:sp>
          <p:nvSpPr>
            <p:cNvPr id="57" name="Freeform 13">
              <a:extLst>
                <a:ext uri="{FF2B5EF4-FFF2-40B4-BE49-F238E27FC236}">
                  <a16:creationId xmlns:a16="http://schemas.microsoft.com/office/drawing/2014/main" id="{AA59A9F0-ECA0-4E49-9271-27F0084E361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4" y="440"/>
              <a:ext cx="601" cy="534"/>
            </a:xfrm>
            <a:custGeom>
              <a:avLst/>
              <a:gdLst>
                <a:gd name="T0" fmla="*/ 902 w 1802"/>
                <a:gd name="T1" fmla="*/ 0 h 1602"/>
                <a:gd name="T2" fmla="*/ 2 w 1802"/>
                <a:gd name="T3" fmla="*/ 742 h 1602"/>
                <a:gd name="T4" fmla="*/ 2 w 1802"/>
                <a:gd name="T5" fmla="*/ 743 h 1602"/>
                <a:gd name="T6" fmla="*/ 2 w 1802"/>
                <a:gd name="T7" fmla="*/ 746 h 1602"/>
                <a:gd name="T8" fmla="*/ 0 w 1802"/>
                <a:gd name="T9" fmla="*/ 749 h 1602"/>
                <a:gd name="T10" fmla="*/ 0 w 1802"/>
                <a:gd name="T11" fmla="*/ 751 h 1602"/>
                <a:gd name="T12" fmla="*/ 0 w 1802"/>
                <a:gd name="T13" fmla="*/ 1501 h 1602"/>
                <a:gd name="T14" fmla="*/ 2 w 1802"/>
                <a:gd name="T15" fmla="*/ 1521 h 1602"/>
                <a:gd name="T16" fmla="*/ 16 w 1802"/>
                <a:gd name="T17" fmla="*/ 1557 h 1602"/>
                <a:gd name="T18" fmla="*/ 30 w 1802"/>
                <a:gd name="T19" fmla="*/ 1572 h 1602"/>
                <a:gd name="T20" fmla="*/ 45 w 1802"/>
                <a:gd name="T21" fmla="*/ 1586 h 1602"/>
                <a:gd name="T22" fmla="*/ 81 w 1802"/>
                <a:gd name="T23" fmla="*/ 1601 h 1602"/>
                <a:gd name="T24" fmla="*/ 100 w 1802"/>
                <a:gd name="T25" fmla="*/ 1602 h 1602"/>
                <a:gd name="T26" fmla="*/ 702 w 1802"/>
                <a:gd name="T27" fmla="*/ 1602 h 1602"/>
                <a:gd name="T28" fmla="*/ 702 w 1802"/>
                <a:gd name="T29" fmla="*/ 1001 h 1602"/>
                <a:gd name="T30" fmla="*/ 1102 w 1802"/>
                <a:gd name="T31" fmla="*/ 1001 h 1602"/>
                <a:gd name="T32" fmla="*/ 1102 w 1802"/>
                <a:gd name="T33" fmla="*/ 1602 h 1602"/>
                <a:gd name="T34" fmla="*/ 1703 w 1802"/>
                <a:gd name="T35" fmla="*/ 1602 h 1602"/>
                <a:gd name="T36" fmla="*/ 1723 w 1802"/>
                <a:gd name="T37" fmla="*/ 1601 h 1602"/>
                <a:gd name="T38" fmla="*/ 1758 w 1802"/>
                <a:gd name="T39" fmla="*/ 1586 h 1602"/>
                <a:gd name="T40" fmla="*/ 1773 w 1802"/>
                <a:gd name="T41" fmla="*/ 1572 h 1602"/>
                <a:gd name="T42" fmla="*/ 1786 w 1802"/>
                <a:gd name="T43" fmla="*/ 1557 h 1602"/>
                <a:gd name="T44" fmla="*/ 1802 w 1802"/>
                <a:gd name="T45" fmla="*/ 1521 h 1602"/>
                <a:gd name="T46" fmla="*/ 1802 w 1802"/>
                <a:gd name="T47" fmla="*/ 1501 h 1602"/>
                <a:gd name="T48" fmla="*/ 1802 w 1802"/>
                <a:gd name="T49" fmla="*/ 751 h 1602"/>
                <a:gd name="T50" fmla="*/ 1802 w 1802"/>
                <a:gd name="T51" fmla="*/ 745 h 1602"/>
                <a:gd name="T52" fmla="*/ 1801 w 1802"/>
                <a:gd name="T53" fmla="*/ 742 h 1602"/>
                <a:gd name="T54" fmla="*/ 902 w 1802"/>
                <a:gd name="T55" fmla="*/ 0 h 1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802" h="1602">
                  <a:moveTo>
                    <a:pt x="902" y="0"/>
                  </a:moveTo>
                  <a:lnTo>
                    <a:pt x="2" y="742"/>
                  </a:lnTo>
                  <a:lnTo>
                    <a:pt x="2" y="743"/>
                  </a:lnTo>
                  <a:lnTo>
                    <a:pt x="2" y="746"/>
                  </a:lnTo>
                  <a:lnTo>
                    <a:pt x="0" y="749"/>
                  </a:lnTo>
                  <a:lnTo>
                    <a:pt x="0" y="751"/>
                  </a:lnTo>
                  <a:lnTo>
                    <a:pt x="0" y="1501"/>
                  </a:lnTo>
                  <a:lnTo>
                    <a:pt x="2" y="1521"/>
                  </a:lnTo>
                  <a:lnTo>
                    <a:pt x="16" y="1557"/>
                  </a:lnTo>
                  <a:lnTo>
                    <a:pt x="30" y="1572"/>
                  </a:lnTo>
                  <a:lnTo>
                    <a:pt x="45" y="1586"/>
                  </a:lnTo>
                  <a:lnTo>
                    <a:pt x="81" y="1601"/>
                  </a:lnTo>
                  <a:lnTo>
                    <a:pt x="100" y="1602"/>
                  </a:lnTo>
                  <a:lnTo>
                    <a:pt x="702" y="1602"/>
                  </a:lnTo>
                  <a:lnTo>
                    <a:pt x="702" y="1001"/>
                  </a:lnTo>
                  <a:lnTo>
                    <a:pt x="1102" y="1001"/>
                  </a:lnTo>
                  <a:lnTo>
                    <a:pt x="1102" y="1602"/>
                  </a:lnTo>
                  <a:lnTo>
                    <a:pt x="1703" y="1602"/>
                  </a:lnTo>
                  <a:lnTo>
                    <a:pt x="1723" y="1601"/>
                  </a:lnTo>
                  <a:lnTo>
                    <a:pt x="1758" y="1586"/>
                  </a:lnTo>
                  <a:lnTo>
                    <a:pt x="1773" y="1572"/>
                  </a:lnTo>
                  <a:lnTo>
                    <a:pt x="1786" y="1557"/>
                  </a:lnTo>
                  <a:lnTo>
                    <a:pt x="1802" y="1521"/>
                  </a:lnTo>
                  <a:lnTo>
                    <a:pt x="1802" y="1501"/>
                  </a:lnTo>
                  <a:lnTo>
                    <a:pt x="1802" y="751"/>
                  </a:lnTo>
                  <a:lnTo>
                    <a:pt x="1802" y="745"/>
                  </a:lnTo>
                  <a:lnTo>
                    <a:pt x="1801" y="742"/>
                  </a:lnTo>
                  <a:lnTo>
                    <a:pt x="90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58" name="Freeform 14">
              <a:extLst>
                <a:ext uri="{FF2B5EF4-FFF2-40B4-BE49-F238E27FC236}">
                  <a16:creationId xmlns:a16="http://schemas.microsoft.com/office/drawing/2014/main" id="{E13AA14F-D8D4-46A8-8F13-204E95910947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4" y="305"/>
              <a:ext cx="841" cy="394"/>
            </a:xfrm>
            <a:custGeom>
              <a:avLst/>
              <a:gdLst>
                <a:gd name="T0" fmla="*/ 2505 w 2522"/>
                <a:gd name="T1" fmla="*/ 978 h 1181"/>
                <a:gd name="T2" fmla="*/ 2162 w 2522"/>
                <a:gd name="T3" fmla="*/ 694 h 1181"/>
                <a:gd name="T4" fmla="*/ 2162 w 2522"/>
                <a:gd name="T5" fmla="*/ 54 h 1181"/>
                <a:gd name="T6" fmla="*/ 2162 w 2522"/>
                <a:gd name="T7" fmla="*/ 44 h 1181"/>
                <a:gd name="T8" fmla="*/ 2155 w 2522"/>
                <a:gd name="T9" fmla="*/ 26 h 1181"/>
                <a:gd name="T10" fmla="*/ 2149 w 2522"/>
                <a:gd name="T11" fmla="*/ 18 h 1181"/>
                <a:gd name="T12" fmla="*/ 2141 w 2522"/>
                <a:gd name="T13" fmla="*/ 13 h 1181"/>
                <a:gd name="T14" fmla="*/ 2123 w 2522"/>
                <a:gd name="T15" fmla="*/ 5 h 1181"/>
                <a:gd name="T16" fmla="*/ 2113 w 2522"/>
                <a:gd name="T17" fmla="*/ 5 h 1181"/>
                <a:gd name="T18" fmla="*/ 1812 w 2522"/>
                <a:gd name="T19" fmla="*/ 5 h 1181"/>
                <a:gd name="T20" fmla="*/ 1802 w 2522"/>
                <a:gd name="T21" fmla="*/ 5 h 1181"/>
                <a:gd name="T22" fmla="*/ 1783 w 2522"/>
                <a:gd name="T23" fmla="*/ 13 h 1181"/>
                <a:gd name="T24" fmla="*/ 1776 w 2522"/>
                <a:gd name="T25" fmla="*/ 18 h 1181"/>
                <a:gd name="T26" fmla="*/ 1770 w 2522"/>
                <a:gd name="T27" fmla="*/ 26 h 1181"/>
                <a:gd name="T28" fmla="*/ 1763 w 2522"/>
                <a:gd name="T29" fmla="*/ 44 h 1181"/>
                <a:gd name="T30" fmla="*/ 1762 w 2522"/>
                <a:gd name="T31" fmla="*/ 54 h 1181"/>
                <a:gd name="T32" fmla="*/ 1762 w 2522"/>
                <a:gd name="T33" fmla="*/ 360 h 1181"/>
                <a:gd name="T34" fmla="*/ 1380 w 2522"/>
                <a:gd name="T35" fmla="*/ 41 h 1181"/>
                <a:gd name="T36" fmla="*/ 1354 w 2522"/>
                <a:gd name="T37" fmla="*/ 23 h 1181"/>
                <a:gd name="T38" fmla="*/ 1295 w 2522"/>
                <a:gd name="T39" fmla="*/ 1 h 1181"/>
                <a:gd name="T40" fmla="*/ 1262 w 2522"/>
                <a:gd name="T41" fmla="*/ 0 h 1181"/>
                <a:gd name="T42" fmla="*/ 1227 w 2522"/>
                <a:gd name="T43" fmla="*/ 1 h 1181"/>
                <a:gd name="T44" fmla="*/ 1168 w 2522"/>
                <a:gd name="T45" fmla="*/ 23 h 1181"/>
                <a:gd name="T46" fmla="*/ 1142 w 2522"/>
                <a:gd name="T47" fmla="*/ 41 h 1181"/>
                <a:gd name="T48" fmla="*/ 17 w 2522"/>
                <a:gd name="T49" fmla="*/ 978 h 1181"/>
                <a:gd name="T50" fmla="*/ 10 w 2522"/>
                <a:gd name="T51" fmla="*/ 985 h 1181"/>
                <a:gd name="T52" fmla="*/ 1 w 2522"/>
                <a:gd name="T53" fmla="*/ 1001 h 1181"/>
                <a:gd name="T54" fmla="*/ 0 w 2522"/>
                <a:gd name="T55" fmla="*/ 1012 h 1181"/>
                <a:gd name="T56" fmla="*/ 0 w 2522"/>
                <a:gd name="T57" fmla="*/ 1023 h 1181"/>
                <a:gd name="T58" fmla="*/ 6 w 2522"/>
                <a:gd name="T59" fmla="*/ 1040 h 1181"/>
                <a:gd name="T60" fmla="*/ 12 w 2522"/>
                <a:gd name="T61" fmla="*/ 1048 h 1181"/>
                <a:gd name="T62" fmla="*/ 108 w 2522"/>
                <a:gd name="T63" fmla="*/ 1164 h 1181"/>
                <a:gd name="T64" fmla="*/ 122 w 2522"/>
                <a:gd name="T65" fmla="*/ 1177 h 1181"/>
                <a:gd name="T66" fmla="*/ 141 w 2522"/>
                <a:gd name="T67" fmla="*/ 1181 h 1181"/>
                <a:gd name="T68" fmla="*/ 160 w 2522"/>
                <a:gd name="T69" fmla="*/ 1181 h 1181"/>
                <a:gd name="T70" fmla="*/ 179 w 2522"/>
                <a:gd name="T71" fmla="*/ 1171 h 1181"/>
                <a:gd name="T72" fmla="*/ 1262 w 2522"/>
                <a:gd name="T73" fmla="*/ 268 h 1181"/>
                <a:gd name="T74" fmla="*/ 2344 w 2522"/>
                <a:gd name="T75" fmla="*/ 1171 h 1181"/>
                <a:gd name="T76" fmla="*/ 2358 w 2522"/>
                <a:gd name="T77" fmla="*/ 1180 h 1181"/>
                <a:gd name="T78" fmla="*/ 2377 w 2522"/>
                <a:gd name="T79" fmla="*/ 1181 h 1181"/>
                <a:gd name="T80" fmla="*/ 2383 w 2522"/>
                <a:gd name="T81" fmla="*/ 1181 h 1181"/>
                <a:gd name="T82" fmla="*/ 2401 w 2522"/>
                <a:gd name="T83" fmla="*/ 1177 h 1181"/>
                <a:gd name="T84" fmla="*/ 2414 w 2522"/>
                <a:gd name="T85" fmla="*/ 1164 h 1181"/>
                <a:gd name="T86" fmla="*/ 2512 w 2522"/>
                <a:gd name="T87" fmla="*/ 1048 h 1181"/>
                <a:gd name="T88" fmla="*/ 2518 w 2522"/>
                <a:gd name="T89" fmla="*/ 1040 h 1181"/>
                <a:gd name="T90" fmla="*/ 2522 w 2522"/>
                <a:gd name="T91" fmla="*/ 1023 h 1181"/>
                <a:gd name="T92" fmla="*/ 2522 w 2522"/>
                <a:gd name="T93" fmla="*/ 1012 h 1181"/>
                <a:gd name="T94" fmla="*/ 2521 w 2522"/>
                <a:gd name="T95" fmla="*/ 1001 h 1181"/>
                <a:gd name="T96" fmla="*/ 2512 w 2522"/>
                <a:gd name="T97" fmla="*/ 985 h 1181"/>
                <a:gd name="T98" fmla="*/ 2505 w 2522"/>
                <a:gd name="T99" fmla="*/ 978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22" h="1181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sp>
        <p:nvSpPr>
          <p:cNvPr id="60" name="타원 59">
            <a:extLst>
              <a:ext uri="{FF2B5EF4-FFF2-40B4-BE49-F238E27FC236}">
                <a16:creationId xmlns:a16="http://schemas.microsoft.com/office/drawing/2014/main" id="{5C7F552E-2F2C-476B-BDF9-0C3593816EC0}"/>
              </a:ext>
            </a:extLst>
          </p:cNvPr>
          <p:cNvSpPr/>
          <p:nvPr/>
        </p:nvSpPr>
        <p:spPr>
          <a:xfrm>
            <a:off x="883333" y="3037425"/>
            <a:ext cx="177525" cy="177525"/>
          </a:xfrm>
          <a:prstGeom prst="ellipse">
            <a:avLst/>
          </a:prstGeom>
          <a:solidFill>
            <a:srgbClr val="0DCC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1000" dirty="0">
                <a:solidFill>
                  <a:prstClr val="white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5</a:t>
            </a:r>
            <a:endParaRPr lang="ko-KR" altLang="en-US" sz="1000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C77FE53B-CD33-43C1-8B9D-5F70E8EB8C19}"/>
              </a:ext>
            </a:extLst>
          </p:cNvPr>
          <p:cNvSpPr/>
          <p:nvPr/>
        </p:nvSpPr>
        <p:spPr>
          <a:xfrm>
            <a:off x="851124" y="4971292"/>
            <a:ext cx="177525" cy="177525"/>
          </a:xfrm>
          <a:prstGeom prst="ellipse">
            <a:avLst/>
          </a:prstGeom>
          <a:solidFill>
            <a:srgbClr val="0DCC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600" dirty="0">
                <a:solidFill>
                  <a:prstClr val="white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off</a:t>
            </a:r>
            <a:endParaRPr lang="ko-KR" altLang="en-US" sz="600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7408E5D-8505-4A08-A825-2BD8E12A542D}"/>
              </a:ext>
            </a:extLst>
          </p:cNvPr>
          <p:cNvCxnSpPr>
            <a:cxnSpLocks/>
          </p:cNvCxnSpPr>
          <p:nvPr/>
        </p:nvCxnSpPr>
        <p:spPr>
          <a:xfrm rot="16200000">
            <a:off x="6039945" y="872917"/>
            <a:ext cx="0" cy="11520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타원 77">
            <a:extLst>
              <a:ext uri="{FF2B5EF4-FFF2-40B4-BE49-F238E27FC236}">
                <a16:creationId xmlns:a16="http://schemas.microsoft.com/office/drawing/2014/main" id="{DE1895BE-7854-4E2C-B649-B2BCAC52AEF3}"/>
              </a:ext>
            </a:extLst>
          </p:cNvPr>
          <p:cNvSpPr/>
          <p:nvPr/>
        </p:nvSpPr>
        <p:spPr>
          <a:xfrm>
            <a:off x="698813" y="1323163"/>
            <a:ext cx="323769" cy="32376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31F3389C-00A0-46B9-A118-770DC7628183}"/>
              </a:ext>
            </a:extLst>
          </p:cNvPr>
          <p:cNvSpPr/>
          <p:nvPr/>
        </p:nvSpPr>
        <p:spPr>
          <a:xfrm>
            <a:off x="541781" y="1697252"/>
            <a:ext cx="630239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600" dirty="0">
                <a:solidFill>
                  <a:prstClr val="white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권도훈</a:t>
            </a:r>
          </a:p>
        </p:txBody>
      </p: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0A4E7C3A-FF7D-4257-8843-E48EC3B7E1B9}"/>
              </a:ext>
            </a:extLst>
          </p:cNvPr>
          <p:cNvCxnSpPr>
            <a:cxnSpLocks/>
          </p:cNvCxnSpPr>
          <p:nvPr/>
        </p:nvCxnSpPr>
        <p:spPr>
          <a:xfrm rot="16200000">
            <a:off x="860697" y="1647918"/>
            <a:ext cx="0" cy="468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" name="그래픽 80" descr="남자 옆모습">
            <a:extLst>
              <a:ext uri="{FF2B5EF4-FFF2-40B4-BE49-F238E27FC236}">
                <a16:creationId xmlns:a16="http://schemas.microsoft.com/office/drawing/2014/main" id="{81AFB47B-9103-45B2-8B95-4339A0E929F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0267" y="1362791"/>
            <a:ext cx="240860" cy="240860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E4323D35-3355-42E7-B9ED-E7B02AC9C70E}"/>
              </a:ext>
            </a:extLst>
          </p:cNvPr>
          <p:cNvSpPr/>
          <p:nvPr/>
        </p:nvSpPr>
        <p:spPr>
          <a:xfrm>
            <a:off x="4969097" y="1243684"/>
            <a:ext cx="3192564" cy="49737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블로그 글 작성</a:t>
            </a:r>
            <a:r>
              <a:rPr lang="en-US" altLang="ko-KR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수정</a:t>
            </a:r>
            <a:r>
              <a:rPr lang="en-US" altLang="ko-KR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삭제</a:t>
            </a:r>
            <a:endParaRPr lang="en-US" altLang="ko-KR" sz="14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댓글</a:t>
            </a:r>
            <a:r>
              <a:rPr lang="en-US" altLang="ko-KR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400" dirty="0" err="1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답댓글</a:t>
            </a:r>
            <a:r>
              <a:rPr lang="en-US" altLang="ko-KR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</a:t>
            </a:r>
            <a:r>
              <a:rPr lang="ko-KR" altLang="en-US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비밀 댓글</a:t>
            </a:r>
            <a:endParaRPr lang="en-US" altLang="ko-KR" sz="14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블로그 관리</a:t>
            </a:r>
            <a:endParaRPr lang="en-US" altLang="ko-KR" sz="14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대시보드</a:t>
            </a:r>
            <a:endParaRPr lang="en-US" altLang="ko-KR" sz="14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일일 방문자</a:t>
            </a:r>
            <a:r>
              <a:rPr lang="en-US" altLang="ko-KR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최대 조회 수</a:t>
            </a:r>
            <a:endParaRPr lang="en-US" altLang="ko-KR" sz="14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댓글 수</a:t>
            </a:r>
            <a:r>
              <a:rPr lang="en-US" altLang="ko-KR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추천</a:t>
            </a:r>
            <a:r>
              <a:rPr lang="en-US" altLang="ko-KR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글</a:t>
            </a:r>
            <a:endParaRPr lang="en-US" altLang="ko-KR" sz="14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레이아웃 선택</a:t>
            </a:r>
            <a:endParaRPr lang="en-US" altLang="ko-KR" sz="14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글 </a:t>
            </a:r>
            <a:r>
              <a:rPr lang="en-US" altLang="ko-KR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/ </a:t>
            </a:r>
            <a:r>
              <a:rPr lang="ko-KR" altLang="en-US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사진 위주</a:t>
            </a:r>
            <a:endParaRPr lang="en-US" altLang="ko-KR" sz="14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글 개수</a:t>
            </a:r>
            <a:endParaRPr lang="en-US" altLang="ko-KR" sz="14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카테고리 설정</a:t>
            </a:r>
            <a:endParaRPr lang="en-US" altLang="ko-KR" sz="14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메인 화면에 보여질 글 선택</a:t>
            </a:r>
            <a:endParaRPr lang="en-US" altLang="ko-KR" sz="14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댓글 알림</a:t>
            </a:r>
            <a:endParaRPr lang="en-US" altLang="ko-KR" sz="14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DFDF1B0-65EE-4F1E-B955-E5FF62E30056}"/>
              </a:ext>
            </a:extLst>
          </p:cNvPr>
          <p:cNvSpPr/>
          <p:nvPr/>
        </p:nvSpPr>
        <p:spPr>
          <a:xfrm>
            <a:off x="1850175" y="1243684"/>
            <a:ext cx="2990149" cy="49737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회원 가입</a:t>
            </a:r>
            <a:r>
              <a:rPr lang="en-US" altLang="ko-KR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– </a:t>
            </a:r>
            <a:r>
              <a:rPr lang="ko-KR" altLang="en-US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이메일 인증</a:t>
            </a:r>
            <a:endParaRPr lang="en-US" altLang="ko-KR" sz="14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로그인</a:t>
            </a:r>
            <a:endParaRPr lang="en-US" altLang="ko-KR" sz="14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블로그 개설</a:t>
            </a:r>
            <a:endParaRPr lang="en-US" altLang="ko-KR" sz="14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블로그</a:t>
            </a:r>
            <a:r>
              <a:rPr lang="en-US" altLang="ko-KR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글</a:t>
            </a:r>
            <a:r>
              <a:rPr lang="en-US" altLang="ko-KR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분야 검색</a:t>
            </a:r>
            <a:endParaRPr lang="en-US" altLang="ko-KR" sz="14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블로그 구독</a:t>
            </a:r>
            <a:r>
              <a:rPr lang="en-US" altLang="ko-KR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새 글 알림</a:t>
            </a:r>
            <a:endParaRPr lang="en-US" altLang="ko-KR" sz="14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댓글</a:t>
            </a:r>
            <a:r>
              <a:rPr lang="en-US" altLang="ko-KR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400" dirty="0" err="1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답댓글</a:t>
            </a:r>
            <a:r>
              <a:rPr lang="en-US" altLang="ko-KR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400" dirty="0" err="1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비밀댓글</a:t>
            </a:r>
            <a:endParaRPr lang="en-US" altLang="ko-KR" sz="14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블로그</a:t>
            </a:r>
            <a:r>
              <a:rPr lang="en-US" altLang="ko-KR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글 추천</a:t>
            </a:r>
            <a:r>
              <a:rPr lang="en-US" altLang="ko-KR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신고</a:t>
            </a:r>
            <a:endParaRPr lang="en-US" altLang="ko-KR" sz="14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채팅</a:t>
            </a:r>
            <a:r>
              <a:rPr lang="en-US" altLang="ko-KR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문의</a:t>
            </a:r>
            <a:endParaRPr lang="en-US" altLang="ko-KR" sz="14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B342AA4C-8DF3-48F8-A943-6F4EBA015B14}"/>
              </a:ext>
            </a:extLst>
          </p:cNvPr>
          <p:cNvSpPr/>
          <p:nvPr/>
        </p:nvSpPr>
        <p:spPr>
          <a:xfrm>
            <a:off x="8290434" y="1243684"/>
            <a:ext cx="2847177" cy="49737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대시보드 </a:t>
            </a:r>
            <a:endParaRPr lang="en-US" altLang="ko-KR" sz="14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일일 블로그 </a:t>
            </a:r>
            <a:r>
              <a:rPr lang="ko-KR" altLang="en-US" sz="1400" dirty="0" err="1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개설자</a:t>
            </a:r>
            <a:endParaRPr lang="en-US" altLang="ko-KR" sz="14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일일 방문자 수</a:t>
            </a:r>
            <a:endParaRPr lang="en-US" altLang="ko-KR" sz="14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최대 방문자 수 블로그</a:t>
            </a:r>
            <a:endParaRPr lang="en-US" altLang="ko-KR" sz="14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일일 최대 방문자 수 블로그</a:t>
            </a:r>
            <a:endParaRPr lang="en-US" altLang="ko-KR" sz="14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일일 최다 추천 </a:t>
            </a:r>
            <a:r>
              <a:rPr lang="en-US" altLang="ko-KR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/ </a:t>
            </a:r>
            <a:r>
              <a:rPr lang="ko-KR" altLang="en-US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조회 수 글</a:t>
            </a:r>
            <a:endParaRPr lang="en-US" altLang="ko-KR" sz="14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신고</a:t>
            </a:r>
            <a:r>
              <a:rPr lang="en-US" altLang="ko-KR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문의 알림</a:t>
            </a:r>
            <a:endParaRPr lang="en-US" altLang="ko-KR" sz="14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사용자</a:t>
            </a:r>
            <a:r>
              <a:rPr lang="en-US" altLang="ko-KR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</a:t>
            </a:r>
            <a:r>
              <a:rPr lang="ko-KR" altLang="en-US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회원</a:t>
            </a:r>
            <a:r>
              <a:rPr lang="en-US" altLang="ko-KR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), </a:t>
            </a:r>
            <a:r>
              <a:rPr lang="ko-KR" altLang="en-US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글</a:t>
            </a:r>
            <a:r>
              <a:rPr lang="en-US" altLang="ko-KR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댓글 관리</a:t>
            </a:r>
            <a:endParaRPr lang="en-US" altLang="ko-KR" sz="14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글 검색</a:t>
            </a:r>
            <a:r>
              <a:rPr lang="en-US" altLang="ko-KR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정렬 기능</a:t>
            </a:r>
            <a:endParaRPr lang="en-US" altLang="ko-KR" sz="14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관리자 관리</a:t>
            </a:r>
            <a:r>
              <a:rPr lang="en-US" altLang="ko-KR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(</a:t>
            </a:r>
            <a:r>
              <a:rPr lang="ko-KR" altLang="en-US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추가</a:t>
            </a:r>
            <a:r>
              <a:rPr lang="en-US" altLang="ko-KR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수정</a:t>
            </a:r>
            <a:r>
              <a:rPr lang="en-US" altLang="ko-KR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삭제</a:t>
            </a:r>
            <a:r>
              <a:rPr lang="en-US" altLang="ko-KR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F00CE0CC-6CB2-482B-AB7D-FA900164E2BE}"/>
              </a:ext>
            </a:extLst>
          </p:cNvPr>
          <p:cNvSpPr/>
          <p:nvPr/>
        </p:nvSpPr>
        <p:spPr>
          <a:xfrm>
            <a:off x="1953507" y="1118397"/>
            <a:ext cx="894008" cy="3387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방문자</a:t>
            </a:r>
            <a:endParaRPr lang="en-US" altLang="ko-KR" sz="1400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1E0C85D3-EB29-4EEF-8AE5-B7214A6E6749}"/>
              </a:ext>
            </a:extLst>
          </p:cNvPr>
          <p:cNvSpPr/>
          <p:nvPr/>
        </p:nvSpPr>
        <p:spPr>
          <a:xfrm>
            <a:off x="5071475" y="1118397"/>
            <a:ext cx="894008" cy="3387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블로거</a:t>
            </a:r>
            <a:endParaRPr lang="en-US" altLang="ko-KR" sz="1400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E47DBDFB-99AA-462B-9E8F-B2D72888E083}"/>
              </a:ext>
            </a:extLst>
          </p:cNvPr>
          <p:cNvSpPr/>
          <p:nvPr/>
        </p:nvSpPr>
        <p:spPr>
          <a:xfrm>
            <a:off x="8394047" y="1118397"/>
            <a:ext cx="894008" cy="3387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관리자</a:t>
            </a:r>
            <a:endParaRPr lang="en-US" altLang="ko-KR" sz="1400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72926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E9713A4A-8C39-4CED-8F0C-B0C868A04FD3}"/>
              </a:ext>
            </a:extLst>
          </p:cNvPr>
          <p:cNvSpPr/>
          <p:nvPr/>
        </p:nvSpPr>
        <p:spPr>
          <a:xfrm>
            <a:off x="1617786" y="225083"/>
            <a:ext cx="10185008" cy="562708"/>
          </a:xfrm>
          <a:prstGeom prst="rect">
            <a:avLst/>
          </a:prstGeom>
          <a:solidFill>
            <a:srgbClr val="0DCC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DECF3579-9D1B-4F32-B5B4-B144E2A0BFFA}"/>
              </a:ext>
            </a:extLst>
          </p:cNvPr>
          <p:cNvGrpSpPr/>
          <p:nvPr/>
        </p:nvGrpSpPr>
        <p:grpSpPr>
          <a:xfrm>
            <a:off x="281354" y="225083"/>
            <a:ext cx="1488246" cy="562708"/>
            <a:chOff x="281354" y="225083"/>
            <a:chExt cx="1488246" cy="562708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FFF6C09F-7DEB-4D99-84EA-234F595981E1}"/>
                </a:ext>
              </a:extLst>
            </p:cNvPr>
            <p:cNvSpPr/>
            <p:nvPr/>
          </p:nvSpPr>
          <p:spPr>
            <a:xfrm>
              <a:off x="281354" y="225083"/>
              <a:ext cx="1336432" cy="562708"/>
            </a:xfrm>
            <a:prstGeom prst="rect">
              <a:avLst/>
            </a:prstGeom>
            <a:solidFill>
              <a:srgbClr val="0BAB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prstClr val="white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PAGE 8</a:t>
              </a:r>
              <a:endParaRPr lang="ko-KR" altLang="en-US" sz="1000" dirty="0">
                <a:solidFill>
                  <a:prstClr val="white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9" name="이등변 삼각형 8">
              <a:extLst>
                <a:ext uri="{FF2B5EF4-FFF2-40B4-BE49-F238E27FC236}">
                  <a16:creationId xmlns:a16="http://schemas.microsoft.com/office/drawing/2014/main" id="{E4134D1D-87B7-423E-B298-84DA02455A23}"/>
                </a:ext>
              </a:extLst>
            </p:cNvPr>
            <p:cNvSpPr/>
            <p:nvPr/>
          </p:nvSpPr>
          <p:spPr>
            <a:xfrm rot="5400000">
              <a:off x="1592973" y="430530"/>
              <a:ext cx="201440" cy="151814"/>
            </a:xfrm>
            <a:prstGeom prst="triangle">
              <a:avLst/>
            </a:prstGeom>
            <a:solidFill>
              <a:srgbClr val="0BAB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prstClr val="white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0B18CF6-D809-4D7F-AFEB-2F0D60E208F6}"/>
              </a:ext>
            </a:extLst>
          </p:cNvPr>
          <p:cNvSpPr/>
          <p:nvPr/>
        </p:nvSpPr>
        <p:spPr>
          <a:xfrm>
            <a:off x="281354" y="787791"/>
            <a:ext cx="11521440" cy="5845126"/>
          </a:xfrm>
          <a:prstGeom prst="rect">
            <a:avLst/>
          </a:prstGeom>
          <a:solidFill>
            <a:schemeClr val="bg1">
              <a:alpha val="24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84BF109C-5A47-4ABA-89CC-531D1CC30FCC}"/>
              </a:ext>
            </a:extLst>
          </p:cNvPr>
          <p:cNvSpPr/>
          <p:nvPr/>
        </p:nvSpPr>
        <p:spPr>
          <a:xfrm>
            <a:off x="1953507" y="343089"/>
            <a:ext cx="2526129" cy="32669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rgbClr val="0DCC86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기능 정의 </a:t>
            </a:r>
            <a:r>
              <a:rPr lang="en-US" altLang="ko-KR" sz="1600" dirty="0">
                <a:solidFill>
                  <a:srgbClr val="0DCC86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– </a:t>
            </a:r>
            <a:r>
              <a:rPr lang="ko-KR" altLang="en-US" sz="1600" dirty="0">
                <a:solidFill>
                  <a:srgbClr val="0DCC86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화면</a:t>
            </a:r>
            <a:endParaRPr lang="en-US" altLang="ko-KR" sz="1600" dirty="0">
              <a:solidFill>
                <a:srgbClr val="0DCC86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3B56779-E726-4FC2-9CB3-3D0DCF7D1128}"/>
              </a:ext>
            </a:extLst>
          </p:cNvPr>
          <p:cNvSpPr/>
          <p:nvPr/>
        </p:nvSpPr>
        <p:spPr>
          <a:xfrm>
            <a:off x="1617786" y="1008795"/>
            <a:ext cx="9726489" cy="5443488"/>
          </a:xfrm>
          <a:prstGeom prst="rect">
            <a:avLst/>
          </a:prstGeom>
          <a:solidFill>
            <a:schemeClr val="bg1">
              <a:alpha val="72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48" name="Freeform 9">
            <a:extLst>
              <a:ext uri="{FF2B5EF4-FFF2-40B4-BE49-F238E27FC236}">
                <a16:creationId xmlns:a16="http://schemas.microsoft.com/office/drawing/2014/main" id="{8F6AB17A-3FA7-474D-BBEF-83CB2760DE59}"/>
              </a:ext>
            </a:extLst>
          </p:cNvPr>
          <p:cNvSpPr>
            <a:spLocks/>
          </p:cNvSpPr>
          <p:nvPr/>
        </p:nvSpPr>
        <p:spPr bwMode="auto">
          <a:xfrm>
            <a:off x="782543" y="3137572"/>
            <a:ext cx="141676" cy="186968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solidFill>
                <a:prstClr val="black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49" name="Freeform 36">
            <a:extLst>
              <a:ext uri="{FF2B5EF4-FFF2-40B4-BE49-F238E27FC236}">
                <a16:creationId xmlns:a16="http://schemas.microsoft.com/office/drawing/2014/main" id="{10D33EC3-8543-4845-97A2-D38BE89D3A5F}"/>
              </a:ext>
            </a:extLst>
          </p:cNvPr>
          <p:cNvSpPr>
            <a:spLocks noEditPoints="1"/>
          </p:cNvSpPr>
          <p:nvPr/>
        </p:nvSpPr>
        <p:spPr bwMode="auto">
          <a:xfrm>
            <a:off x="787154" y="5063613"/>
            <a:ext cx="113404" cy="19073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solidFill>
                <a:prstClr val="black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50" name="자유형 23">
            <a:extLst>
              <a:ext uri="{FF2B5EF4-FFF2-40B4-BE49-F238E27FC236}">
                <a16:creationId xmlns:a16="http://schemas.microsoft.com/office/drawing/2014/main" id="{9DE6512C-BDB3-4376-9AC7-31424A53FA0E}"/>
              </a:ext>
            </a:extLst>
          </p:cNvPr>
          <p:cNvSpPr>
            <a:spLocks/>
          </p:cNvSpPr>
          <p:nvPr/>
        </p:nvSpPr>
        <p:spPr bwMode="auto">
          <a:xfrm>
            <a:off x="768023" y="4435296"/>
            <a:ext cx="170716" cy="149410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 dirty="0">
              <a:solidFill>
                <a:prstClr val="black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51" name="Freeform 6">
            <a:extLst>
              <a:ext uri="{FF2B5EF4-FFF2-40B4-BE49-F238E27FC236}">
                <a16:creationId xmlns:a16="http://schemas.microsoft.com/office/drawing/2014/main" id="{B68D00C6-D84C-4803-B1EB-FECD65204530}"/>
              </a:ext>
            </a:extLst>
          </p:cNvPr>
          <p:cNvSpPr>
            <a:spLocks/>
          </p:cNvSpPr>
          <p:nvPr/>
        </p:nvSpPr>
        <p:spPr bwMode="auto">
          <a:xfrm rot="10800000" flipH="1" flipV="1">
            <a:off x="767131" y="3803449"/>
            <a:ext cx="172500" cy="152938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solidFill>
                <a:prstClr val="black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55" name="모서리가 둥근 직사각형 31">
            <a:extLst>
              <a:ext uri="{FF2B5EF4-FFF2-40B4-BE49-F238E27FC236}">
                <a16:creationId xmlns:a16="http://schemas.microsoft.com/office/drawing/2014/main" id="{0D70DB20-3D1F-43F8-A839-231CD4EFCF5E}"/>
              </a:ext>
            </a:extLst>
          </p:cNvPr>
          <p:cNvSpPr/>
          <p:nvPr/>
        </p:nvSpPr>
        <p:spPr>
          <a:xfrm>
            <a:off x="655381" y="2395195"/>
            <a:ext cx="396000" cy="396000"/>
          </a:xfrm>
          <a:prstGeom prst="ellipse">
            <a:avLst/>
          </a:prstGeom>
          <a:solidFill>
            <a:srgbClr val="0DCC86"/>
          </a:solidFill>
          <a:ln>
            <a:noFill/>
          </a:ln>
          <a:effectLst>
            <a:outerShdw blurRad="50800" dist="38100" dir="5400000" algn="t" rotWithShape="0">
              <a:srgbClr val="0DCC86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6000" rtlCol="0" anchor="ctr"/>
          <a:lstStyle/>
          <a:p>
            <a:endParaRPr lang="en-US" altLang="ko-KR" sz="1050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grpSp>
        <p:nvGrpSpPr>
          <p:cNvPr id="56" name="Group 12">
            <a:extLst>
              <a:ext uri="{FF2B5EF4-FFF2-40B4-BE49-F238E27FC236}">
                <a16:creationId xmlns:a16="http://schemas.microsoft.com/office/drawing/2014/main" id="{252077E4-87D8-48E7-B880-FDAAA95124D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38709" y="2499085"/>
            <a:ext cx="229344" cy="182438"/>
            <a:chOff x="6124" y="305"/>
            <a:chExt cx="841" cy="669"/>
          </a:xfrm>
          <a:solidFill>
            <a:schemeClr val="bg1"/>
          </a:solidFill>
        </p:grpSpPr>
        <p:sp>
          <p:nvSpPr>
            <p:cNvPr id="57" name="Freeform 13">
              <a:extLst>
                <a:ext uri="{FF2B5EF4-FFF2-40B4-BE49-F238E27FC236}">
                  <a16:creationId xmlns:a16="http://schemas.microsoft.com/office/drawing/2014/main" id="{AA59A9F0-ECA0-4E49-9271-27F0084E361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4" y="440"/>
              <a:ext cx="601" cy="534"/>
            </a:xfrm>
            <a:custGeom>
              <a:avLst/>
              <a:gdLst>
                <a:gd name="T0" fmla="*/ 902 w 1802"/>
                <a:gd name="T1" fmla="*/ 0 h 1602"/>
                <a:gd name="T2" fmla="*/ 2 w 1802"/>
                <a:gd name="T3" fmla="*/ 742 h 1602"/>
                <a:gd name="T4" fmla="*/ 2 w 1802"/>
                <a:gd name="T5" fmla="*/ 743 h 1602"/>
                <a:gd name="T6" fmla="*/ 2 w 1802"/>
                <a:gd name="T7" fmla="*/ 746 h 1602"/>
                <a:gd name="T8" fmla="*/ 0 w 1802"/>
                <a:gd name="T9" fmla="*/ 749 h 1602"/>
                <a:gd name="T10" fmla="*/ 0 w 1802"/>
                <a:gd name="T11" fmla="*/ 751 h 1602"/>
                <a:gd name="T12" fmla="*/ 0 w 1802"/>
                <a:gd name="T13" fmla="*/ 1501 h 1602"/>
                <a:gd name="T14" fmla="*/ 2 w 1802"/>
                <a:gd name="T15" fmla="*/ 1521 h 1602"/>
                <a:gd name="T16" fmla="*/ 16 w 1802"/>
                <a:gd name="T17" fmla="*/ 1557 h 1602"/>
                <a:gd name="T18" fmla="*/ 30 w 1802"/>
                <a:gd name="T19" fmla="*/ 1572 h 1602"/>
                <a:gd name="T20" fmla="*/ 45 w 1802"/>
                <a:gd name="T21" fmla="*/ 1586 h 1602"/>
                <a:gd name="T22" fmla="*/ 81 w 1802"/>
                <a:gd name="T23" fmla="*/ 1601 h 1602"/>
                <a:gd name="T24" fmla="*/ 100 w 1802"/>
                <a:gd name="T25" fmla="*/ 1602 h 1602"/>
                <a:gd name="T26" fmla="*/ 702 w 1802"/>
                <a:gd name="T27" fmla="*/ 1602 h 1602"/>
                <a:gd name="T28" fmla="*/ 702 w 1802"/>
                <a:gd name="T29" fmla="*/ 1001 h 1602"/>
                <a:gd name="T30" fmla="*/ 1102 w 1802"/>
                <a:gd name="T31" fmla="*/ 1001 h 1602"/>
                <a:gd name="T32" fmla="*/ 1102 w 1802"/>
                <a:gd name="T33" fmla="*/ 1602 h 1602"/>
                <a:gd name="T34" fmla="*/ 1703 w 1802"/>
                <a:gd name="T35" fmla="*/ 1602 h 1602"/>
                <a:gd name="T36" fmla="*/ 1723 w 1802"/>
                <a:gd name="T37" fmla="*/ 1601 h 1602"/>
                <a:gd name="T38" fmla="*/ 1758 w 1802"/>
                <a:gd name="T39" fmla="*/ 1586 h 1602"/>
                <a:gd name="T40" fmla="*/ 1773 w 1802"/>
                <a:gd name="T41" fmla="*/ 1572 h 1602"/>
                <a:gd name="T42" fmla="*/ 1786 w 1802"/>
                <a:gd name="T43" fmla="*/ 1557 h 1602"/>
                <a:gd name="T44" fmla="*/ 1802 w 1802"/>
                <a:gd name="T45" fmla="*/ 1521 h 1602"/>
                <a:gd name="T46" fmla="*/ 1802 w 1802"/>
                <a:gd name="T47" fmla="*/ 1501 h 1602"/>
                <a:gd name="T48" fmla="*/ 1802 w 1802"/>
                <a:gd name="T49" fmla="*/ 751 h 1602"/>
                <a:gd name="T50" fmla="*/ 1802 w 1802"/>
                <a:gd name="T51" fmla="*/ 745 h 1602"/>
                <a:gd name="T52" fmla="*/ 1801 w 1802"/>
                <a:gd name="T53" fmla="*/ 742 h 1602"/>
                <a:gd name="T54" fmla="*/ 902 w 1802"/>
                <a:gd name="T55" fmla="*/ 0 h 1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802" h="1602">
                  <a:moveTo>
                    <a:pt x="902" y="0"/>
                  </a:moveTo>
                  <a:lnTo>
                    <a:pt x="2" y="742"/>
                  </a:lnTo>
                  <a:lnTo>
                    <a:pt x="2" y="743"/>
                  </a:lnTo>
                  <a:lnTo>
                    <a:pt x="2" y="746"/>
                  </a:lnTo>
                  <a:lnTo>
                    <a:pt x="0" y="749"/>
                  </a:lnTo>
                  <a:lnTo>
                    <a:pt x="0" y="751"/>
                  </a:lnTo>
                  <a:lnTo>
                    <a:pt x="0" y="1501"/>
                  </a:lnTo>
                  <a:lnTo>
                    <a:pt x="2" y="1521"/>
                  </a:lnTo>
                  <a:lnTo>
                    <a:pt x="16" y="1557"/>
                  </a:lnTo>
                  <a:lnTo>
                    <a:pt x="30" y="1572"/>
                  </a:lnTo>
                  <a:lnTo>
                    <a:pt x="45" y="1586"/>
                  </a:lnTo>
                  <a:lnTo>
                    <a:pt x="81" y="1601"/>
                  </a:lnTo>
                  <a:lnTo>
                    <a:pt x="100" y="1602"/>
                  </a:lnTo>
                  <a:lnTo>
                    <a:pt x="702" y="1602"/>
                  </a:lnTo>
                  <a:lnTo>
                    <a:pt x="702" y="1001"/>
                  </a:lnTo>
                  <a:lnTo>
                    <a:pt x="1102" y="1001"/>
                  </a:lnTo>
                  <a:lnTo>
                    <a:pt x="1102" y="1602"/>
                  </a:lnTo>
                  <a:lnTo>
                    <a:pt x="1703" y="1602"/>
                  </a:lnTo>
                  <a:lnTo>
                    <a:pt x="1723" y="1601"/>
                  </a:lnTo>
                  <a:lnTo>
                    <a:pt x="1758" y="1586"/>
                  </a:lnTo>
                  <a:lnTo>
                    <a:pt x="1773" y="1572"/>
                  </a:lnTo>
                  <a:lnTo>
                    <a:pt x="1786" y="1557"/>
                  </a:lnTo>
                  <a:lnTo>
                    <a:pt x="1802" y="1521"/>
                  </a:lnTo>
                  <a:lnTo>
                    <a:pt x="1802" y="1501"/>
                  </a:lnTo>
                  <a:lnTo>
                    <a:pt x="1802" y="751"/>
                  </a:lnTo>
                  <a:lnTo>
                    <a:pt x="1802" y="745"/>
                  </a:lnTo>
                  <a:lnTo>
                    <a:pt x="1801" y="742"/>
                  </a:lnTo>
                  <a:lnTo>
                    <a:pt x="90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58" name="Freeform 14">
              <a:extLst>
                <a:ext uri="{FF2B5EF4-FFF2-40B4-BE49-F238E27FC236}">
                  <a16:creationId xmlns:a16="http://schemas.microsoft.com/office/drawing/2014/main" id="{E13AA14F-D8D4-46A8-8F13-204E95910947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4" y="305"/>
              <a:ext cx="841" cy="394"/>
            </a:xfrm>
            <a:custGeom>
              <a:avLst/>
              <a:gdLst>
                <a:gd name="T0" fmla="*/ 2505 w 2522"/>
                <a:gd name="T1" fmla="*/ 978 h 1181"/>
                <a:gd name="T2" fmla="*/ 2162 w 2522"/>
                <a:gd name="T3" fmla="*/ 694 h 1181"/>
                <a:gd name="T4" fmla="*/ 2162 w 2522"/>
                <a:gd name="T5" fmla="*/ 54 h 1181"/>
                <a:gd name="T6" fmla="*/ 2162 w 2522"/>
                <a:gd name="T7" fmla="*/ 44 h 1181"/>
                <a:gd name="T8" fmla="*/ 2155 w 2522"/>
                <a:gd name="T9" fmla="*/ 26 h 1181"/>
                <a:gd name="T10" fmla="*/ 2149 w 2522"/>
                <a:gd name="T11" fmla="*/ 18 h 1181"/>
                <a:gd name="T12" fmla="*/ 2141 w 2522"/>
                <a:gd name="T13" fmla="*/ 13 h 1181"/>
                <a:gd name="T14" fmla="*/ 2123 w 2522"/>
                <a:gd name="T15" fmla="*/ 5 h 1181"/>
                <a:gd name="T16" fmla="*/ 2113 w 2522"/>
                <a:gd name="T17" fmla="*/ 5 h 1181"/>
                <a:gd name="T18" fmla="*/ 1812 w 2522"/>
                <a:gd name="T19" fmla="*/ 5 h 1181"/>
                <a:gd name="T20" fmla="*/ 1802 w 2522"/>
                <a:gd name="T21" fmla="*/ 5 h 1181"/>
                <a:gd name="T22" fmla="*/ 1783 w 2522"/>
                <a:gd name="T23" fmla="*/ 13 h 1181"/>
                <a:gd name="T24" fmla="*/ 1776 w 2522"/>
                <a:gd name="T25" fmla="*/ 18 h 1181"/>
                <a:gd name="T26" fmla="*/ 1770 w 2522"/>
                <a:gd name="T27" fmla="*/ 26 h 1181"/>
                <a:gd name="T28" fmla="*/ 1763 w 2522"/>
                <a:gd name="T29" fmla="*/ 44 h 1181"/>
                <a:gd name="T30" fmla="*/ 1762 w 2522"/>
                <a:gd name="T31" fmla="*/ 54 h 1181"/>
                <a:gd name="T32" fmla="*/ 1762 w 2522"/>
                <a:gd name="T33" fmla="*/ 360 h 1181"/>
                <a:gd name="T34" fmla="*/ 1380 w 2522"/>
                <a:gd name="T35" fmla="*/ 41 h 1181"/>
                <a:gd name="T36" fmla="*/ 1354 w 2522"/>
                <a:gd name="T37" fmla="*/ 23 h 1181"/>
                <a:gd name="T38" fmla="*/ 1295 w 2522"/>
                <a:gd name="T39" fmla="*/ 1 h 1181"/>
                <a:gd name="T40" fmla="*/ 1262 w 2522"/>
                <a:gd name="T41" fmla="*/ 0 h 1181"/>
                <a:gd name="T42" fmla="*/ 1227 w 2522"/>
                <a:gd name="T43" fmla="*/ 1 h 1181"/>
                <a:gd name="T44" fmla="*/ 1168 w 2522"/>
                <a:gd name="T45" fmla="*/ 23 h 1181"/>
                <a:gd name="T46" fmla="*/ 1142 w 2522"/>
                <a:gd name="T47" fmla="*/ 41 h 1181"/>
                <a:gd name="T48" fmla="*/ 17 w 2522"/>
                <a:gd name="T49" fmla="*/ 978 h 1181"/>
                <a:gd name="T50" fmla="*/ 10 w 2522"/>
                <a:gd name="T51" fmla="*/ 985 h 1181"/>
                <a:gd name="T52" fmla="*/ 1 w 2522"/>
                <a:gd name="T53" fmla="*/ 1001 h 1181"/>
                <a:gd name="T54" fmla="*/ 0 w 2522"/>
                <a:gd name="T55" fmla="*/ 1012 h 1181"/>
                <a:gd name="T56" fmla="*/ 0 w 2522"/>
                <a:gd name="T57" fmla="*/ 1023 h 1181"/>
                <a:gd name="T58" fmla="*/ 6 w 2522"/>
                <a:gd name="T59" fmla="*/ 1040 h 1181"/>
                <a:gd name="T60" fmla="*/ 12 w 2522"/>
                <a:gd name="T61" fmla="*/ 1048 h 1181"/>
                <a:gd name="T62" fmla="*/ 108 w 2522"/>
                <a:gd name="T63" fmla="*/ 1164 h 1181"/>
                <a:gd name="T64" fmla="*/ 122 w 2522"/>
                <a:gd name="T65" fmla="*/ 1177 h 1181"/>
                <a:gd name="T66" fmla="*/ 141 w 2522"/>
                <a:gd name="T67" fmla="*/ 1181 h 1181"/>
                <a:gd name="T68" fmla="*/ 160 w 2522"/>
                <a:gd name="T69" fmla="*/ 1181 h 1181"/>
                <a:gd name="T70" fmla="*/ 179 w 2522"/>
                <a:gd name="T71" fmla="*/ 1171 h 1181"/>
                <a:gd name="T72" fmla="*/ 1262 w 2522"/>
                <a:gd name="T73" fmla="*/ 268 h 1181"/>
                <a:gd name="T74" fmla="*/ 2344 w 2522"/>
                <a:gd name="T75" fmla="*/ 1171 h 1181"/>
                <a:gd name="T76" fmla="*/ 2358 w 2522"/>
                <a:gd name="T77" fmla="*/ 1180 h 1181"/>
                <a:gd name="T78" fmla="*/ 2377 w 2522"/>
                <a:gd name="T79" fmla="*/ 1181 h 1181"/>
                <a:gd name="T80" fmla="*/ 2383 w 2522"/>
                <a:gd name="T81" fmla="*/ 1181 h 1181"/>
                <a:gd name="T82" fmla="*/ 2401 w 2522"/>
                <a:gd name="T83" fmla="*/ 1177 h 1181"/>
                <a:gd name="T84" fmla="*/ 2414 w 2522"/>
                <a:gd name="T85" fmla="*/ 1164 h 1181"/>
                <a:gd name="T86" fmla="*/ 2512 w 2522"/>
                <a:gd name="T87" fmla="*/ 1048 h 1181"/>
                <a:gd name="T88" fmla="*/ 2518 w 2522"/>
                <a:gd name="T89" fmla="*/ 1040 h 1181"/>
                <a:gd name="T90" fmla="*/ 2522 w 2522"/>
                <a:gd name="T91" fmla="*/ 1023 h 1181"/>
                <a:gd name="T92" fmla="*/ 2522 w 2522"/>
                <a:gd name="T93" fmla="*/ 1012 h 1181"/>
                <a:gd name="T94" fmla="*/ 2521 w 2522"/>
                <a:gd name="T95" fmla="*/ 1001 h 1181"/>
                <a:gd name="T96" fmla="*/ 2512 w 2522"/>
                <a:gd name="T97" fmla="*/ 985 h 1181"/>
                <a:gd name="T98" fmla="*/ 2505 w 2522"/>
                <a:gd name="T99" fmla="*/ 978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22" h="1181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sp>
        <p:nvSpPr>
          <p:cNvPr id="60" name="타원 59">
            <a:extLst>
              <a:ext uri="{FF2B5EF4-FFF2-40B4-BE49-F238E27FC236}">
                <a16:creationId xmlns:a16="http://schemas.microsoft.com/office/drawing/2014/main" id="{5C7F552E-2F2C-476B-BDF9-0C3593816EC0}"/>
              </a:ext>
            </a:extLst>
          </p:cNvPr>
          <p:cNvSpPr/>
          <p:nvPr/>
        </p:nvSpPr>
        <p:spPr>
          <a:xfrm>
            <a:off x="883333" y="3037425"/>
            <a:ext cx="177525" cy="177525"/>
          </a:xfrm>
          <a:prstGeom prst="ellipse">
            <a:avLst/>
          </a:prstGeom>
          <a:solidFill>
            <a:srgbClr val="0DCC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1000" dirty="0">
                <a:solidFill>
                  <a:prstClr val="white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5</a:t>
            </a:r>
            <a:endParaRPr lang="ko-KR" altLang="en-US" sz="1000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C77FE53B-CD33-43C1-8B9D-5F70E8EB8C19}"/>
              </a:ext>
            </a:extLst>
          </p:cNvPr>
          <p:cNvSpPr/>
          <p:nvPr/>
        </p:nvSpPr>
        <p:spPr>
          <a:xfrm>
            <a:off x="851124" y="4971292"/>
            <a:ext cx="177525" cy="177525"/>
          </a:xfrm>
          <a:prstGeom prst="ellipse">
            <a:avLst/>
          </a:prstGeom>
          <a:solidFill>
            <a:srgbClr val="0DCC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600" dirty="0">
                <a:solidFill>
                  <a:prstClr val="white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off</a:t>
            </a:r>
            <a:endParaRPr lang="ko-KR" altLang="en-US" sz="600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7408E5D-8505-4A08-A825-2BD8E12A542D}"/>
              </a:ext>
            </a:extLst>
          </p:cNvPr>
          <p:cNvCxnSpPr>
            <a:cxnSpLocks/>
          </p:cNvCxnSpPr>
          <p:nvPr/>
        </p:nvCxnSpPr>
        <p:spPr>
          <a:xfrm rot="16200000">
            <a:off x="6039945" y="872917"/>
            <a:ext cx="0" cy="11520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타원 77">
            <a:extLst>
              <a:ext uri="{FF2B5EF4-FFF2-40B4-BE49-F238E27FC236}">
                <a16:creationId xmlns:a16="http://schemas.microsoft.com/office/drawing/2014/main" id="{DE1895BE-7854-4E2C-B649-B2BCAC52AEF3}"/>
              </a:ext>
            </a:extLst>
          </p:cNvPr>
          <p:cNvSpPr/>
          <p:nvPr/>
        </p:nvSpPr>
        <p:spPr>
          <a:xfrm>
            <a:off x="698813" y="1323163"/>
            <a:ext cx="323769" cy="32376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31F3389C-00A0-46B9-A118-770DC7628183}"/>
              </a:ext>
            </a:extLst>
          </p:cNvPr>
          <p:cNvSpPr/>
          <p:nvPr/>
        </p:nvSpPr>
        <p:spPr>
          <a:xfrm>
            <a:off x="541781" y="1697252"/>
            <a:ext cx="630239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600" dirty="0">
                <a:solidFill>
                  <a:prstClr val="white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권도훈</a:t>
            </a:r>
          </a:p>
        </p:txBody>
      </p: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0A4E7C3A-FF7D-4257-8843-E48EC3B7E1B9}"/>
              </a:ext>
            </a:extLst>
          </p:cNvPr>
          <p:cNvCxnSpPr>
            <a:cxnSpLocks/>
          </p:cNvCxnSpPr>
          <p:nvPr/>
        </p:nvCxnSpPr>
        <p:spPr>
          <a:xfrm rot="16200000">
            <a:off x="860697" y="1647918"/>
            <a:ext cx="0" cy="468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" name="그래픽 80" descr="남자 옆모습">
            <a:extLst>
              <a:ext uri="{FF2B5EF4-FFF2-40B4-BE49-F238E27FC236}">
                <a16:creationId xmlns:a16="http://schemas.microsoft.com/office/drawing/2014/main" id="{81AFB47B-9103-45B2-8B95-4339A0E929F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0267" y="1362791"/>
            <a:ext cx="240860" cy="240860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E4323D35-3355-42E7-B9ED-E7B02AC9C70E}"/>
              </a:ext>
            </a:extLst>
          </p:cNvPr>
          <p:cNvSpPr/>
          <p:nvPr/>
        </p:nvSpPr>
        <p:spPr>
          <a:xfrm>
            <a:off x="4969097" y="1571503"/>
            <a:ext cx="3192564" cy="43682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블로그 글 작성</a:t>
            </a:r>
            <a:r>
              <a:rPr lang="en-US" altLang="ko-KR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수정</a:t>
            </a:r>
            <a:r>
              <a:rPr lang="en-US" altLang="ko-KR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삭제</a:t>
            </a:r>
            <a:endParaRPr lang="en-US" altLang="ko-KR" sz="14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댓글</a:t>
            </a:r>
            <a:r>
              <a:rPr lang="en-US" altLang="ko-KR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400" dirty="0" err="1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답댓글</a:t>
            </a:r>
            <a:r>
              <a:rPr lang="en-US" altLang="ko-KR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</a:t>
            </a:r>
            <a:r>
              <a:rPr lang="ko-KR" altLang="en-US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비밀 댓글</a:t>
            </a:r>
            <a:endParaRPr lang="en-US" altLang="ko-KR" sz="14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블로그 관리</a:t>
            </a:r>
            <a:endParaRPr lang="en-US" altLang="ko-KR" sz="14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대시보드</a:t>
            </a:r>
            <a:endParaRPr lang="en-US" altLang="ko-KR" sz="14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일일 방문자</a:t>
            </a:r>
            <a:r>
              <a:rPr lang="en-US" altLang="ko-KR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최대 조회 수</a:t>
            </a:r>
            <a:endParaRPr lang="en-US" altLang="ko-KR" sz="14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댓글 수</a:t>
            </a:r>
            <a:r>
              <a:rPr lang="en-US" altLang="ko-KR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추천</a:t>
            </a:r>
            <a:r>
              <a:rPr lang="en-US" altLang="ko-KR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글</a:t>
            </a:r>
            <a:endParaRPr lang="en-US" altLang="ko-KR" sz="14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레이아웃 선택</a:t>
            </a:r>
            <a:endParaRPr lang="en-US" altLang="ko-KR" sz="14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글 </a:t>
            </a:r>
            <a:r>
              <a:rPr lang="en-US" altLang="ko-KR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/ </a:t>
            </a:r>
            <a:r>
              <a:rPr lang="ko-KR" altLang="en-US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사진 위주</a:t>
            </a:r>
            <a:endParaRPr lang="en-US" altLang="ko-KR" sz="14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글 개수</a:t>
            </a:r>
            <a:endParaRPr lang="en-US" altLang="ko-KR" sz="14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카테고리 설정</a:t>
            </a:r>
            <a:endParaRPr lang="en-US" altLang="ko-KR" sz="14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메인 화면에 보여질 글 선택</a:t>
            </a:r>
            <a:endParaRPr lang="en-US" altLang="ko-KR" sz="14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글 추천</a:t>
            </a:r>
            <a:r>
              <a:rPr lang="en-US" altLang="ko-KR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신고</a:t>
            </a:r>
            <a:endParaRPr lang="en-US" altLang="ko-KR" sz="14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DFDF1B0-65EE-4F1E-B955-E5FF62E30056}"/>
              </a:ext>
            </a:extLst>
          </p:cNvPr>
          <p:cNvSpPr/>
          <p:nvPr/>
        </p:nvSpPr>
        <p:spPr>
          <a:xfrm>
            <a:off x="1850175" y="3628103"/>
            <a:ext cx="2990149" cy="23116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회원 가입</a:t>
            </a:r>
            <a:r>
              <a:rPr lang="en-US" altLang="ko-KR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– </a:t>
            </a:r>
            <a:r>
              <a:rPr lang="ko-KR" altLang="en-US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이메일 인증</a:t>
            </a:r>
            <a:endParaRPr lang="en-US" altLang="ko-KR" sz="14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로그인</a:t>
            </a:r>
            <a:endParaRPr lang="en-US" altLang="ko-KR" sz="14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블로그 개설</a:t>
            </a:r>
            <a:endParaRPr lang="en-US" altLang="ko-KR" sz="14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블로그</a:t>
            </a:r>
            <a:r>
              <a:rPr lang="en-US" altLang="ko-KR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글</a:t>
            </a:r>
            <a:r>
              <a:rPr lang="en-US" altLang="ko-KR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분야 검색</a:t>
            </a:r>
            <a:endParaRPr lang="en-US" altLang="ko-KR" sz="14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블로그 구독</a:t>
            </a:r>
            <a:r>
              <a:rPr lang="en-US" altLang="ko-KR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새 글 알림</a:t>
            </a:r>
            <a:endParaRPr lang="en-US" altLang="ko-KR" sz="14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채팅</a:t>
            </a:r>
            <a:r>
              <a:rPr lang="en-US" altLang="ko-KR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문의</a:t>
            </a:r>
            <a:endParaRPr lang="en-US" altLang="ko-KR" sz="14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B342AA4C-8DF3-48F8-A943-6F4EBA015B14}"/>
              </a:ext>
            </a:extLst>
          </p:cNvPr>
          <p:cNvSpPr/>
          <p:nvPr/>
        </p:nvSpPr>
        <p:spPr>
          <a:xfrm>
            <a:off x="8290434" y="1571503"/>
            <a:ext cx="2847177" cy="43682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대시보드 </a:t>
            </a:r>
            <a:endParaRPr lang="en-US" altLang="ko-KR" sz="14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일일 블로그 </a:t>
            </a:r>
            <a:r>
              <a:rPr lang="ko-KR" altLang="en-US" sz="1400" dirty="0" err="1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개설자</a:t>
            </a:r>
            <a:endParaRPr lang="en-US" altLang="ko-KR" sz="14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일일 방문자 수</a:t>
            </a:r>
            <a:endParaRPr lang="en-US" altLang="ko-KR" sz="14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최대 방문자 수 블로그</a:t>
            </a:r>
            <a:endParaRPr lang="en-US" altLang="ko-KR" sz="14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일일 최대 방문자 수 블로그</a:t>
            </a:r>
            <a:endParaRPr lang="en-US" altLang="ko-KR" sz="14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일일 최다 추천 </a:t>
            </a:r>
            <a:r>
              <a:rPr lang="en-US" altLang="ko-KR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/ </a:t>
            </a:r>
            <a:r>
              <a:rPr lang="ko-KR" altLang="en-US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조회 수 글</a:t>
            </a:r>
            <a:endParaRPr lang="en-US" altLang="ko-KR" sz="14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사용자</a:t>
            </a:r>
            <a:r>
              <a:rPr lang="en-US" altLang="ko-KR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</a:t>
            </a:r>
            <a:r>
              <a:rPr lang="ko-KR" altLang="en-US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회원</a:t>
            </a:r>
            <a:r>
              <a:rPr lang="en-US" altLang="ko-KR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), </a:t>
            </a:r>
            <a:r>
              <a:rPr lang="ko-KR" altLang="en-US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글</a:t>
            </a:r>
            <a:r>
              <a:rPr lang="en-US" altLang="ko-KR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댓글 관리</a:t>
            </a:r>
            <a:endParaRPr lang="en-US" altLang="ko-KR" sz="14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글 검색</a:t>
            </a:r>
            <a:r>
              <a:rPr lang="en-US" altLang="ko-KR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정렬 기능</a:t>
            </a:r>
            <a:endParaRPr lang="en-US" altLang="ko-KR" sz="14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관리자 관리</a:t>
            </a:r>
            <a:r>
              <a:rPr lang="en-US" altLang="ko-KR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(</a:t>
            </a:r>
            <a:r>
              <a:rPr lang="ko-KR" altLang="en-US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추가</a:t>
            </a:r>
            <a:r>
              <a:rPr lang="en-US" altLang="ko-KR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수정</a:t>
            </a:r>
            <a:r>
              <a:rPr lang="en-US" altLang="ko-KR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삭제</a:t>
            </a:r>
            <a:r>
              <a:rPr lang="en-US" altLang="ko-KR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F00CE0CC-6CB2-482B-AB7D-FA900164E2BE}"/>
              </a:ext>
            </a:extLst>
          </p:cNvPr>
          <p:cNvSpPr/>
          <p:nvPr/>
        </p:nvSpPr>
        <p:spPr>
          <a:xfrm>
            <a:off x="1953507" y="3456490"/>
            <a:ext cx="894008" cy="3432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메인 화면</a:t>
            </a:r>
            <a:endParaRPr lang="en-US" altLang="ko-KR" sz="1400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1E0C85D3-EB29-4EEF-8AE5-B7214A6E6749}"/>
              </a:ext>
            </a:extLst>
          </p:cNvPr>
          <p:cNvSpPr/>
          <p:nvPr/>
        </p:nvSpPr>
        <p:spPr>
          <a:xfrm>
            <a:off x="5071475" y="1397084"/>
            <a:ext cx="894008" cy="3432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블로그</a:t>
            </a:r>
            <a:endParaRPr lang="en-US" altLang="ko-KR" sz="1400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E47DBDFB-99AA-462B-9E8F-B2D72888E083}"/>
              </a:ext>
            </a:extLst>
          </p:cNvPr>
          <p:cNvSpPr/>
          <p:nvPr/>
        </p:nvSpPr>
        <p:spPr>
          <a:xfrm>
            <a:off x="8392812" y="1397084"/>
            <a:ext cx="1050820" cy="3432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관리 페이지</a:t>
            </a:r>
            <a:endParaRPr lang="en-US" altLang="ko-KR" sz="1400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CE4F2AF-F609-4B7E-AAFC-5E5644C1A0F2}"/>
              </a:ext>
            </a:extLst>
          </p:cNvPr>
          <p:cNvSpPr/>
          <p:nvPr/>
        </p:nvSpPr>
        <p:spPr>
          <a:xfrm>
            <a:off x="1850175" y="1571503"/>
            <a:ext cx="2990149" cy="17512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알림</a:t>
            </a:r>
            <a:endParaRPr lang="en-US" altLang="ko-KR" sz="14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구독 블로그 새 글 알림</a:t>
            </a:r>
            <a:endParaRPr lang="en-US" altLang="ko-KR" sz="14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댓글 알림</a:t>
            </a:r>
            <a:endParaRPr lang="en-US" altLang="ko-KR" sz="14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신고</a:t>
            </a:r>
            <a:r>
              <a:rPr lang="en-US" altLang="ko-KR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문의 알림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2512B8D8-9834-466A-B124-5B4C830E5DED}"/>
              </a:ext>
            </a:extLst>
          </p:cNvPr>
          <p:cNvSpPr/>
          <p:nvPr/>
        </p:nvSpPr>
        <p:spPr>
          <a:xfrm>
            <a:off x="1954742" y="1399774"/>
            <a:ext cx="920555" cy="3432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공통 </a:t>
            </a:r>
            <a:r>
              <a:rPr lang="en-US" altLang="ko-KR" sz="14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ko-KR" altLang="en-US" sz="14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헤더</a:t>
            </a:r>
            <a:r>
              <a:rPr lang="en-US" altLang="ko-KR" sz="14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35338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defRPr smtClean="0">
            <a:latin typeface="나눔스퀘어_ac" panose="020B0600000101010101" pitchFamily="50" charset="-127"/>
            <a:ea typeface="나눔스퀘어_ac" panose="020B0600000101010101" pitchFamily="50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2970</TotalTime>
  <Words>602</Words>
  <Application>Microsoft Office PowerPoint</Application>
  <PresentationFormat>와이드스크린</PresentationFormat>
  <Paragraphs>186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Arial</vt:lpstr>
      <vt:lpstr>나눔스퀘어_ac</vt:lpstr>
      <vt:lpstr>나눔스퀘어_ac Bold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도훈 권</cp:lastModifiedBy>
  <cp:revision>54</cp:revision>
  <dcterms:created xsi:type="dcterms:W3CDTF">2020-11-10T04:34:51Z</dcterms:created>
  <dcterms:modified xsi:type="dcterms:W3CDTF">2020-12-14T04:25:09Z</dcterms:modified>
</cp:coreProperties>
</file>