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2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5" r:id="rId18"/>
    <p:sldId id="273" r:id="rId19"/>
    <p:sldId id="274" r:id="rId20"/>
    <p:sldId id="275" r:id="rId21"/>
    <p:sldId id="305" r:id="rId22"/>
    <p:sldId id="278" r:id="rId23"/>
    <p:sldId id="276" r:id="rId24"/>
    <p:sldId id="277" r:id="rId25"/>
    <p:sldId id="279" r:id="rId26"/>
    <p:sldId id="284" r:id="rId27"/>
    <p:sldId id="283" r:id="rId28"/>
    <p:sldId id="288" r:id="rId29"/>
    <p:sldId id="290" r:id="rId30"/>
    <p:sldId id="291" r:id="rId31"/>
    <p:sldId id="287" r:id="rId32"/>
    <p:sldId id="292" r:id="rId33"/>
    <p:sldId id="289" r:id="rId34"/>
    <p:sldId id="281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FF5001"/>
    <a:srgbClr val="878787"/>
    <a:srgbClr val="F3F3F3"/>
    <a:srgbClr val="EFEFEF"/>
    <a:srgbClr val="FF656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7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6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9BDBB3-F0C3-4298-8583-4D3AD139CE5D}"/>
              </a:ext>
            </a:extLst>
          </p:cNvPr>
          <p:cNvSpPr/>
          <p:nvPr/>
        </p:nvSpPr>
        <p:spPr>
          <a:xfrm>
            <a:off x="1200090" y="2377920"/>
            <a:ext cx="9790408" cy="3237874"/>
          </a:xfrm>
          <a:prstGeom prst="rect">
            <a:avLst/>
          </a:prstGeom>
          <a:scene3d>
            <a:camera prst="perspectiveRelaxedModerately" fov="6000000"/>
            <a:lightRig rig="threePt" dir="t"/>
          </a:scene3d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alpha val="0"/>
                      </a:prstClr>
                    </a:gs>
                    <a:gs pos="31000">
                      <a:prstClr val="black">
                        <a:lumMod val="75000"/>
                        <a:lumOff val="25000"/>
                      </a:prstClr>
                    </a:gs>
                  </a:gsLst>
                  <a:lin ang="0" scaled="1"/>
                  <a:tileRect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6600" b="1" kern="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alpha val="0"/>
                      </a:prstClr>
                    </a:gs>
                    <a:gs pos="31000">
                      <a:prstClr val="black">
                        <a:lumMod val="75000"/>
                        <a:lumOff val="25000"/>
                      </a:prstClr>
                    </a:gs>
                  </a:gsLst>
                  <a:lin ang="0" scaled="1"/>
                  <a:tileRect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b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kern="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2268913" y="2115127"/>
            <a:ext cx="5495636" cy="1237673"/>
          </a:xfrm>
          <a:custGeom>
            <a:avLst/>
            <a:gdLst>
              <a:gd name="connsiteX0" fmla="*/ 0 w 5495636"/>
              <a:gd name="connsiteY0" fmla="*/ 877455 h 1237673"/>
              <a:gd name="connsiteX1" fmla="*/ 3380509 w 5495636"/>
              <a:gd name="connsiteY1" fmla="*/ 0 h 1237673"/>
              <a:gd name="connsiteX2" fmla="*/ 5495636 w 5495636"/>
              <a:gd name="connsiteY2" fmla="*/ 9237 h 1237673"/>
              <a:gd name="connsiteX3" fmla="*/ 323272 w 5495636"/>
              <a:gd name="connsiteY3" fmla="*/ 1237673 h 1237673"/>
              <a:gd name="connsiteX4" fmla="*/ 0 w 5495636"/>
              <a:gd name="connsiteY4" fmla="*/ 877455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636" h="1237673">
                <a:moveTo>
                  <a:pt x="0" y="877455"/>
                </a:moveTo>
                <a:lnTo>
                  <a:pt x="3380509" y="0"/>
                </a:lnTo>
                <a:lnTo>
                  <a:pt x="5495636" y="9237"/>
                </a:lnTo>
                <a:lnTo>
                  <a:pt x="323272" y="1237673"/>
                </a:lnTo>
                <a:lnTo>
                  <a:pt x="0" y="877455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  <a:alpha val="35000"/>
                </a:schemeClr>
              </a:gs>
              <a:gs pos="73000">
                <a:schemeClr val="tx1">
                  <a:lumMod val="75000"/>
                  <a:lumOff val="25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30"/>
          <p:cNvSpPr/>
          <p:nvPr/>
        </p:nvSpPr>
        <p:spPr>
          <a:xfrm rot="13500000">
            <a:off x="2278876" y="2837194"/>
            <a:ext cx="563708" cy="480291"/>
          </a:xfrm>
          <a:custGeom>
            <a:avLst/>
            <a:gdLst>
              <a:gd name="connsiteX0" fmla="*/ 563708 w 563708"/>
              <a:gd name="connsiteY0" fmla="*/ 480291 h 480291"/>
              <a:gd name="connsiteX1" fmla="*/ 0 w 563708"/>
              <a:gd name="connsiteY1" fmla="*/ 480291 h 480291"/>
              <a:gd name="connsiteX2" fmla="*/ 0 w 563708"/>
              <a:gd name="connsiteY2" fmla="*/ 192904 h 480291"/>
              <a:gd name="connsiteX3" fmla="*/ 6255 w 563708"/>
              <a:gd name="connsiteY3" fmla="*/ 161922 h 480291"/>
              <a:gd name="connsiteX4" fmla="*/ 9992 w 563708"/>
              <a:gd name="connsiteY4" fmla="*/ 161247 h 480291"/>
              <a:gd name="connsiteX5" fmla="*/ 51411 w 563708"/>
              <a:gd name="connsiteY5" fmla="*/ 135445 h 480291"/>
              <a:gd name="connsiteX6" fmla="*/ 117120 w 563708"/>
              <a:gd name="connsiteY6" fmla="*/ 43163 h 480291"/>
              <a:gd name="connsiteX7" fmla="*/ 158018 w 563708"/>
              <a:gd name="connsiteY7" fmla="*/ 7043 h 480291"/>
              <a:gd name="connsiteX8" fmla="*/ 192904 w 563708"/>
              <a:gd name="connsiteY8" fmla="*/ 0 h 480291"/>
              <a:gd name="connsiteX9" fmla="*/ 370804 w 563708"/>
              <a:gd name="connsiteY9" fmla="*/ 0 h 480291"/>
              <a:gd name="connsiteX10" fmla="*/ 563708 w 563708"/>
              <a:gd name="connsiteY10" fmla="*/ 192904 h 48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3708" h="480291">
                <a:moveTo>
                  <a:pt x="563708" y="480291"/>
                </a:moveTo>
                <a:lnTo>
                  <a:pt x="0" y="480291"/>
                </a:lnTo>
                <a:lnTo>
                  <a:pt x="0" y="192904"/>
                </a:lnTo>
                <a:lnTo>
                  <a:pt x="6255" y="161922"/>
                </a:lnTo>
                <a:lnTo>
                  <a:pt x="9992" y="161247"/>
                </a:lnTo>
                <a:cubicBezTo>
                  <a:pt x="23021" y="155731"/>
                  <a:pt x="37275" y="146941"/>
                  <a:pt x="51411" y="135445"/>
                </a:cubicBezTo>
                <a:cubicBezTo>
                  <a:pt x="84726" y="108351"/>
                  <a:pt x="110949" y="71527"/>
                  <a:pt x="117120" y="43163"/>
                </a:cubicBezTo>
                <a:lnTo>
                  <a:pt x="158018" y="7043"/>
                </a:lnTo>
                <a:lnTo>
                  <a:pt x="192904" y="0"/>
                </a:lnTo>
                <a:lnTo>
                  <a:pt x="370804" y="0"/>
                </a:lnTo>
                <a:cubicBezTo>
                  <a:pt x="477342" y="0"/>
                  <a:pt x="563708" y="86366"/>
                  <a:pt x="563708" y="192904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3500000">
            <a:off x="2839885" y="1891805"/>
            <a:ext cx="626371" cy="1191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13500000">
            <a:off x="4438187" y="-704067"/>
            <a:ext cx="563708" cy="3244185"/>
          </a:xfrm>
          <a:prstGeom prst="rect">
            <a:avLst/>
          </a:prstGeom>
          <a:solidFill>
            <a:srgbClr val="FFE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 rot="13500000" flipH="1">
            <a:off x="2700130" y="1820192"/>
            <a:ext cx="563708" cy="1671785"/>
          </a:xfrm>
          <a:custGeom>
            <a:avLst/>
            <a:gdLst>
              <a:gd name="connsiteX0" fmla="*/ 563708 w 563708"/>
              <a:gd name="connsiteY0" fmla="*/ 228623 h 1671785"/>
              <a:gd name="connsiteX1" fmla="*/ 563708 w 563708"/>
              <a:gd name="connsiteY1" fmla="*/ 192904 h 1671785"/>
              <a:gd name="connsiteX2" fmla="*/ 557855 w 563708"/>
              <a:gd name="connsiteY2" fmla="*/ 155211 h 1671785"/>
              <a:gd name="connsiteX3" fmla="*/ 552148 w 563708"/>
              <a:gd name="connsiteY3" fmla="*/ 154180 h 1671785"/>
              <a:gd name="connsiteX4" fmla="*/ 122196 w 563708"/>
              <a:gd name="connsiteY4" fmla="*/ 42589 h 1671785"/>
              <a:gd name="connsiteX5" fmla="*/ 148368 w 563708"/>
              <a:gd name="connsiteY5" fmla="*/ 35719 h 1671785"/>
              <a:gd name="connsiteX6" fmla="*/ 151259 w 563708"/>
              <a:gd name="connsiteY6" fmla="*/ 35719 h 1671785"/>
              <a:gd name="connsiteX7" fmla="*/ 84905 w 563708"/>
              <a:gd name="connsiteY7" fmla="*/ 55885 h 1671785"/>
              <a:gd name="connsiteX8" fmla="*/ 90617 w 563708"/>
              <a:gd name="connsiteY8" fmla="*/ 50878 h 1671785"/>
              <a:gd name="connsiteX9" fmla="*/ 95894 w 563708"/>
              <a:gd name="connsiteY9" fmla="*/ 49493 h 1671785"/>
              <a:gd name="connsiteX10" fmla="*/ 496137 w 563708"/>
              <a:gd name="connsiteY10" fmla="*/ 1671784 h 1671785"/>
              <a:gd name="connsiteX11" fmla="*/ 535875 w 563708"/>
              <a:gd name="connsiteY11" fmla="*/ 1671784 h 1671785"/>
              <a:gd name="connsiteX12" fmla="*/ 535875 w 563708"/>
              <a:gd name="connsiteY12" fmla="*/ 199735 h 1671785"/>
              <a:gd name="connsiteX13" fmla="*/ 529265 w 563708"/>
              <a:gd name="connsiteY13" fmla="*/ 142895 h 1671785"/>
              <a:gd name="connsiteX14" fmla="*/ 504014 w 563708"/>
              <a:gd name="connsiteY14" fmla="*/ 127164 h 1671785"/>
              <a:gd name="connsiteX15" fmla="*/ 496137 w 563708"/>
              <a:gd name="connsiteY15" fmla="*/ 118806 h 1671785"/>
              <a:gd name="connsiteX16" fmla="*/ 37850 w 563708"/>
              <a:gd name="connsiteY16" fmla="*/ 1671785 h 1671785"/>
              <a:gd name="connsiteX17" fmla="*/ 98345 w 563708"/>
              <a:gd name="connsiteY17" fmla="*/ 1671785 h 1671785"/>
              <a:gd name="connsiteX18" fmla="*/ 98345 w 563708"/>
              <a:gd name="connsiteY18" fmla="*/ 213445 h 1671785"/>
              <a:gd name="connsiteX19" fmla="*/ 185914 w 563708"/>
              <a:gd name="connsiteY19" fmla="*/ 44804 h 1671785"/>
              <a:gd name="connsiteX20" fmla="*/ 221164 w 563708"/>
              <a:gd name="connsiteY20" fmla="*/ 35719 h 1671785"/>
              <a:gd name="connsiteX21" fmla="*/ 415340 w 563708"/>
              <a:gd name="connsiteY21" fmla="*/ 35719 h 1671785"/>
              <a:gd name="connsiteX22" fmla="*/ 441056 w 563708"/>
              <a:gd name="connsiteY22" fmla="*/ 42469 h 1671785"/>
              <a:gd name="connsiteX23" fmla="*/ 438305 w 563708"/>
              <a:gd name="connsiteY23" fmla="*/ 34882 h 1671785"/>
              <a:gd name="connsiteX24" fmla="*/ 401216 w 563708"/>
              <a:gd name="connsiteY24" fmla="*/ 7566 h 1671785"/>
              <a:gd name="connsiteX25" fmla="*/ 394030 w 563708"/>
              <a:gd name="connsiteY25" fmla="*/ 0 h 1671785"/>
              <a:gd name="connsiteX26" fmla="*/ 148368 w 563708"/>
              <a:gd name="connsiteY26" fmla="*/ 0 h 1671785"/>
              <a:gd name="connsiteX27" fmla="*/ 0 w 563708"/>
              <a:gd name="connsiteY27" fmla="*/ 192904 h 1671785"/>
              <a:gd name="connsiteX28" fmla="*/ 0 w 563708"/>
              <a:gd name="connsiteY28" fmla="*/ 228623 h 1671785"/>
              <a:gd name="connsiteX29" fmla="*/ 43456 w 563708"/>
              <a:gd name="connsiteY29" fmla="*/ 92219 h 1671785"/>
              <a:gd name="connsiteX30" fmla="*/ 54343 w 563708"/>
              <a:gd name="connsiteY30" fmla="*/ 82676 h 1671785"/>
              <a:gd name="connsiteX31" fmla="*/ 50995 w 563708"/>
              <a:gd name="connsiteY31" fmla="*/ 86413 h 1671785"/>
              <a:gd name="connsiteX32" fmla="*/ 38665 w 563708"/>
              <a:gd name="connsiteY32" fmla="*/ 157843 h 1671785"/>
              <a:gd name="connsiteX33" fmla="*/ 37850 w 563708"/>
              <a:gd name="connsiteY33" fmla="*/ 178811 h 167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63708" h="1671785">
                <a:moveTo>
                  <a:pt x="563708" y="228623"/>
                </a:moveTo>
                <a:lnTo>
                  <a:pt x="563708" y="192904"/>
                </a:lnTo>
                <a:lnTo>
                  <a:pt x="557855" y="155211"/>
                </a:lnTo>
                <a:lnTo>
                  <a:pt x="552148" y="154180"/>
                </a:lnTo>
                <a:close/>
                <a:moveTo>
                  <a:pt x="122196" y="42589"/>
                </a:moveTo>
                <a:lnTo>
                  <a:pt x="148368" y="35719"/>
                </a:lnTo>
                <a:lnTo>
                  <a:pt x="151259" y="35719"/>
                </a:lnTo>
                <a:close/>
                <a:moveTo>
                  <a:pt x="84905" y="55885"/>
                </a:moveTo>
                <a:lnTo>
                  <a:pt x="90617" y="50878"/>
                </a:lnTo>
                <a:lnTo>
                  <a:pt x="95894" y="49493"/>
                </a:lnTo>
                <a:close/>
                <a:moveTo>
                  <a:pt x="496137" y="1671784"/>
                </a:moveTo>
                <a:lnTo>
                  <a:pt x="535875" y="1671784"/>
                </a:lnTo>
                <a:lnTo>
                  <a:pt x="535875" y="199735"/>
                </a:lnTo>
                <a:lnTo>
                  <a:pt x="529265" y="142895"/>
                </a:lnTo>
                <a:lnTo>
                  <a:pt x="504014" y="127164"/>
                </a:lnTo>
                <a:lnTo>
                  <a:pt x="496137" y="118806"/>
                </a:lnTo>
                <a:close/>
                <a:moveTo>
                  <a:pt x="37850" y="1671785"/>
                </a:moveTo>
                <a:lnTo>
                  <a:pt x="98345" y="1671785"/>
                </a:lnTo>
                <a:lnTo>
                  <a:pt x="98345" y="213445"/>
                </a:lnTo>
                <a:cubicBezTo>
                  <a:pt x="98345" y="137634"/>
                  <a:pt x="134454" y="72588"/>
                  <a:pt x="185914" y="44804"/>
                </a:cubicBezTo>
                <a:lnTo>
                  <a:pt x="221164" y="35719"/>
                </a:lnTo>
                <a:lnTo>
                  <a:pt x="415340" y="35719"/>
                </a:lnTo>
                <a:lnTo>
                  <a:pt x="441056" y="42469"/>
                </a:lnTo>
                <a:lnTo>
                  <a:pt x="438305" y="34882"/>
                </a:lnTo>
                <a:cubicBezTo>
                  <a:pt x="425483" y="27326"/>
                  <a:pt x="412928" y="17981"/>
                  <a:pt x="401216" y="7566"/>
                </a:cubicBezTo>
                <a:lnTo>
                  <a:pt x="394030" y="0"/>
                </a:lnTo>
                <a:lnTo>
                  <a:pt x="148368" y="0"/>
                </a:lnTo>
                <a:cubicBezTo>
                  <a:pt x="66427" y="0"/>
                  <a:pt x="0" y="86366"/>
                  <a:pt x="0" y="192904"/>
                </a:cubicBezTo>
                <a:lnTo>
                  <a:pt x="0" y="228623"/>
                </a:lnTo>
                <a:cubicBezTo>
                  <a:pt x="0" y="175354"/>
                  <a:pt x="16607" y="127128"/>
                  <a:pt x="43456" y="92219"/>
                </a:cubicBezTo>
                <a:lnTo>
                  <a:pt x="54343" y="82676"/>
                </a:lnTo>
                <a:lnTo>
                  <a:pt x="50995" y="86413"/>
                </a:lnTo>
                <a:cubicBezTo>
                  <a:pt x="40168" y="104084"/>
                  <a:pt x="35101" y="127313"/>
                  <a:pt x="38665" y="157843"/>
                </a:cubicBezTo>
                <a:cubicBezTo>
                  <a:pt x="38394" y="164832"/>
                  <a:pt x="38122" y="171822"/>
                  <a:pt x="37850" y="178811"/>
                </a:cubicBez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3500000">
            <a:off x="3000171" y="1840843"/>
            <a:ext cx="203874" cy="119149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13500000">
            <a:off x="4570638" y="-564205"/>
            <a:ext cx="188283" cy="3082539"/>
          </a:xfrm>
          <a:prstGeom prst="rect">
            <a:avLst/>
          </a:prstGeom>
          <a:solidFill>
            <a:srgbClr val="F7B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3500000">
            <a:off x="4372774" y="-534424"/>
            <a:ext cx="188283" cy="2893954"/>
          </a:xfrm>
          <a:prstGeom prst="rect">
            <a:avLst/>
          </a:prstGeom>
          <a:solidFill>
            <a:srgbClr val="E08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rot="13500000">
            <a:off x="2402464" y="2902112"/>
            <a:ext cx="626371" cy="45719"/>
          </a:xfrm>
          <a:prstGeom prst="rect">
            <a:avLst/>
          </a:prstGeom>
          <a:solidFill>
            <a:srgbClr val="FF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rot="13500000">
            <a:off x="3316529" y="2032738"/>
            <a:ext cx="558850" cy="45719"/>
          </a:xfrm>
          <a:prstGeom prst="rect">
            <a:avLst/>
          </a:prstGeom>
          <a:solidFill>
            <a:srgbClr val="B25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66621" y="3181834"/>
            <a:ext cx="743737" cy="314242"/>
            <a:chOff x="2814547" y="1247081"/>
            <a:chExt cx="743737" cy="314242"/>
          </a:xfrm>
        </p:grpSpPr>
        <p:sp>
          <p:nvSpPr>
            <p:cNvPr id="32" name="타원 31"/>
            <p:cNvSpPr/>
            <p:nvPr/>
          </p:nvSpPr>
          <p:spPr>
            <a:xfrm>
              <a:off x="3060124" y="1247081"/>
              <a:ext cx="77648" cy="106037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48" h="106037">
                  <a:moveTo>
                    <a:pt x="10036" y="37451"/>
                  </a:moveTo>
                  <a:cubicBezTo>
                    <a:pt x="43373" y="-8320"/>
                    <a:pt x="50432" y="-643"/>
                    <a:pt x="61701" y="2532"/>
                  </a:cubicBezTo>
                  <a:cubicBezTo>
                    <a:pt x="72970" y="5707"/>
                    <a:pt x="77648" y="24065"/>
                    <a:pt x="77648" y="56501"/>
                  </a:cubicBezTo>
                  <a:cubicBezTo>
                    <a:pt x="77648" y="88937"/>
                    <a:pt x="58683" y="108882"/>
                    <a:pt x="47414" y="105707"/>
                  </a:cubicBezTo>
                  <a:cubicBezTo>
                    <a:pt x="36145" y="102532"/>
                    <a:pt x="-23301" y="83222"/>
                    <a:pt x="10036" y="37451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3" name="타원 31"/>
            <p:cNvSpPr/>
            <p:nvPr/>
          </p:nvSpPr>
          <p:spPr>
            <a:xfrm>
              <a:off x="3048781" y="1432856"/>
              <a:ext cx="45719" cy="51949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99" h="98626">
                  <a:moveTo>
                    <a:pt x="2518" y="26338"/>
                  </a:moveTo>
                  <a:cubicBezTo>
                    <a:pt x="10720" y="10201"/>
                    <a:pt x="56805" y="-3819"/>
                    <a:pt x="70852" y="944"/>
                  </a:cubicBezTo>
                  <a:cubicBezTo>
                    <a:pt x="84899" y="5707"/>
                    <a:pt x="86799" y="22477"/>
                    <a:pt x="86799" y="54913"/>
                  </a:cubicBezTo>
                  <a:cubicBezTo>
                    <a:pt x="86799" y="87349"/>
                    <a:pt x="35687" y="102532"/>
                    <a:pt x="21640" y="97769"/>
                  </a:cubicBezTo>
                  <a:cubicBezTo>
                    <a:pt x="7593" y="93007"/>
                    <a:pt x="-5684" y="42475"/>
                    <a:pt x="2518" y="26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타원 31"/>
            <p:cNvSpPr/>
            <p:nvPr/>
          </p:nvSpPr>
          <p:spPr>
            <a:xfrm>
              <a:off x="3262250" y="1465977"/>
              <a:ext cx="45719" cy="45719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  <a:gd name="connsiteX0" fmla="*/ 2518 w 92470"/>
                <a:gd name="connsiteY0" fmla="*/ 26338 h 98835"/>
                <a:gd name="connsiteX1" fmla="*/ 70852 w 92470"/>
                <a:gd name="connsiteY1" fmla="*/ 944 h 98835"/>
                <a:gd name="connsiteX2" fmla="*/ 86799 w 92470"/>
                <a:gd name="connsiteY2" fmla="*/ 54913 h 98835"/>
                <a:gd name="connsiteX3" fmla="*/ 21640 w 92470"/>
                <a:gd name="connsiteY3" fmla="*/ 97769 h 98835"/>
                <a:gd name="connsiteX4" fmla="*/ 2518 w 92470"/>
                <a:gd name="connsiteY4" fmla="*/ 26338 h 9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70" h="98835">
                  <a:moveTo>
                    <a:pt x="2518" y="26338"/>
                  </a:moveTo>
                  <a:cubicBezTo>
                    <a:pt x="10720" y="10201"/>
                    <a:pt x="56805" y="-3819"/>
                    <a:pt x="70852" y="944"/>
                  </a:cubicBezTo>
                  <a:cubicBezTo>
                    <a:pt x="84899" y="5707"/>
                    <a:pt x="86799" y="22477"/>
                    <a:pt x="86799" y="54913"/>
                  </a:cubicBezTo>
                  <a:cubicBezTo>
                    <a:pt x="113923" y="91869"/>
                    <a:pt x="35687" y="102532"/>
                    <a:pt x="21640" y="97769"/>
                  </a:cubicBezTo>
                  <a:cubicBezTo>
                    <a:pt x="7593" y="93007"/>
                    <a:pt x="-5684" y="42475"/>
                    <a:pt x="2518" y="26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5" name="타원 31"/>
            <p:cNvSpPr/>
            <p:nvPr/>
          </p:nvSpPr>
          <p:spPr>
            <a:xfrm>
              <a:off x="2814547" y="1300099"/>
              <a:ext cx="107951" cy="107424"/>
            </a:xfrm>
            <a:custGeom>
              <a:avLst/>
              <a:gdLst>
                <a:gd name="connsiteX0" fmla="*/ 0 w 136667"/>
                <a:gd name="connsiteY0" fmla="*/ 58731 h 117461"/>
                <a:gd name="connsiteX1" fmla="*/ 68334 w 136667"/>
                <a:gd name="connsiteY1" fmla="*/ 0 h 117461"/>
                <a:gd name="connsiteX2" fmla="*/ 136668 w 136667"/>
                <a:gd name="connsiteY2" fmla="*/ 58731 h 117461"/>
                <a:gd name="connsiteX3" fmla="*/ 68334 w 136667"/>
                <a:gd name="connsiteY3" fmla="*/ 117462 h 117461"/>
                <a:gd name="connsiteX4" fmla="*/ 0 w 136667"/>
                <a:gd name="connsiteY4" fmla="*/ 58731 h 117461"/>
                <a:gd name="connsiteX0" fmla="*/ 121 w 136789"/>
                <a:gd name="connsiteY0" fmla="*/ 44444 h 103175"/>
                <a:gd name="connsiteX1" fmla="*/ 82742 w 136789"/>
                <a:gd name="connsiteY1" fmla="*/ 0 h 103175"/>
                <a:gd name="connsiteX2" fmla="*/ 136789 w 136789"/>
                <a:gd name="connsiteY2" fmla="*/ 44444 h 103175"/>
                <a:gd name="connsiteX3" fmla="*/ 68455 w 136789"/>
                <a:gd name="connsiteY3" fmla="*/ 103175 h 103175"/>
                <a:gd name="connsiteX4" fmla="*/ 121 w 136789"/>
                <a:gd name="connsiteY4" fmla="*/ 44444 h 103175"/>
                <a:gd name="connsiteX0" fmla="*/ 76 w 98645"/>
                <a:gd name="connsiteY0" fmla="*/ 44506 h 103332"/>
                <a:gd name="connsiteX1" fmla="*/ 82697 w 98645"/>
                <a:gd name="connsiteY1" fmla="*/ 62 h 103332"/>
                <a:gd name="connsiteX2" fmla="*/ 98644 w 98645"/>
                <a:gd name="connsiteY2" fmla="*/ 54031 h 103332"/>
                <a:gd name="connsiteX3" fmla="*/ 68410 w 98645"/>
                <a:gd name="connsiteY3" fmla="*/ 103237 h 103332"/>
                <a:gd name="connsiteX4" fmla="*/ 76 w 98645"/>
                <a:gd name="connsiteY4" fmla="*/ 44506 h 103332"/>
                <a:gd name="connsiteX0" fmla="*/ 141 w 67753"/>
                <a:gd name="connsiteY0" fmla="*/ 35241 h 103827"/>
                <a:gd name="connsiteX1" fmla="*/ 51806 w 67753"/>
                <a:gd name="connsiteY1" fmla="*/ 322 h 103827"/>
                <a:gd name="connsiteX2" fmla="*/ 67753 w 67753"/>
                <a:gd name="connsiteY2" fmla="*/ 54291 h 103827"/>
                <a:gd name="connsiteX3" fmla="*/ 37519 w 67753"/>
                <a:gd name="connsiteY3" fmla="*/ 103497 h 103827"/>
                <a:gd name="connsiteX4" fmla="*/ 141 w 67753"/>
                <a:gd name="connsiteY4" fmla="*/ 35241 h 103827"/>
                <a:gd name="connsiteX0" fmla="*/ 10036 w 77648"/>
                <a:gd name="connsiteY0" fmla="*/ 37451 h 106037"/>
                <a:gd name="connsiteX1" fmla="*/ 61701 w 77648"/>
                <a:gd name="connsiteY1" fmla="*/ 2532 h 106037"/>
                <a:gd name="connsiteX2" fmla="*/ 77648 w 77648"/>
                <a:gd name="connsiteY2" fmla="*/ 56501 h 106037"/>
                <a:gd name="connsiteX3" fmla="*/ 47414 w 77648"/>
                <a:gd name="connsiteY3" fmla="*/ 105707 h 106037"/>
                <a:gd name="connsiteX4" fmla="*/ 10036 w 77648"/>
                <a:gd name="connsiteY4" fmla="*/ 37451 h 106037"/>
                <a:gd name="connsiteX0" fmla="*/ 10036 w 79418"/>
                <a:gd name="connsiteY0" fmla="*/ 37136 h 105722"/>
                <a:gd name="connsiteX1" fmla="*/ 61701 w 79418"/>
                <a:gd name="connsiteY1" fmla="*/ 2217 h 105722"/>
                <a:gd name="connsiteX2" fmla="*/ 77648 w 79418"/>
                <a:gd name="connsiteY2" fmla="*/ 56186 h 105722"/>
                <a:gd name="connsiteX3" fmla="*/ 47414 w 79418"/>
                <a:gd name="connsiteY3" fmla="*/ 105392 h 105722"/>
                <a:gd name="connsiteX4" fmla="*/ 10036 w 79418"/>
                <a:gd name="connsiteY4" fmla="*/ 37136 h 105722"/>
                <a:gd name="connsiteX0" fmla="*/ 8602 w 92883"/>
                <a:gd name="connsiteY0" fmla="*/ 31833 h 110272"/>
                <a:gd name="connsiteX1" fmla="*/ 76936 w 92883"/>
                <a:gd name="connsiteY1" fmla="*/ 6439 h 110272"/>
                <a:gd name="connsiteX2" fmla="*/ 92883 w 92883"/>
                <a:gd name="connsiteY2" fmla="*/ 60408 h 110272"/>
                <a:gd name="connsiteX3" fmla="*/ 62649 w 92883"/>
                <a:gd name="connsiteY3" fmla="*/ 109614 h 110272"/>
                <a:gd name="connsiteX4" fmla="*/ 8602 w 92883"/>
                <a:gd name="connsiteY4" fmla="*/ 31833 h 110272"/>
                <a:gd name="connsiteX0" fmla="*/ 6462 w 90743"/>
                <a:gd name="connsiteY0" fmla="*/ 29017 h 107456"/>
                <a:gd name="connsiteX1" fmla="*/ 74796 w 90743"/>
                <a:gd name="connsiteY1" fmla="*/ 3623 h 107456"/>
                <a:gd name="connsiteX2" fmla="*/ 90743 w 90743"/>
                <a:gd name="connsiteY2" fmla="*/ 57592 h 107456"/>
                <a:gd name="connsiteX3" fmla="*/ 60509 w 90743"/>
                <a:gd name="connsiteY3" fmla="*/ 106798 h 107456"/>
                <a:gd name="connsiteX4" fmla="*/ 6462 w 90743"/>
                <a:gd name="connsiteY4" fmla="*/ 29017 h 107456"/>
                <a:gd name="connsiteX0" fmla="*/ 2518 w 86799"/>
                <a:gd name="connsiteY0" fmla="*/ 26338 h 98626"/>
                <a:gd name="connsiteX1" fmla="*/ 70852 w 86799"/>
                <a:gd name="connsiteY1" fmla="*/ 944 h 98626"/>
                <a:gd name="connsiteX2" fmla="*/ 86799 w 86799"/>
                <a:gd name="connsiteY2" fmla="*/ 54913 h 98626"/>
                <a:gd name="connsiteX3" fmla="*/ 21640 w 86799"/>
                <a:gd name="connsiteY3" fmla="*/ 97769 h 98626"/>
                <a:gd name="connsiteX4" fmla="*/ 2518 w 86799"/>
                <a:gd name="connsiteY4" fmla="*/ 26338 h 98626"/>
                <a:gd name="connsiteX0" fmla="*/ 2518 w 92470"/>
                <a:gd name="connsiteY0" fmla="*/ 26338 h 98835"/>
                <a:gd name="connsiteX1" fmla="*/ 70852 w 92470"/>
                <a:gd name="connsiteY1" fmla="*/ 944 h 98835"/>
                <a:gd name="connsiteX2" fmla="*/ 86799 w 92470"/>
                <a:gd name="connsiteY2" fmla="*/ 54913 h 98835"/>
                <a:gd name="connsiteX3" fmla="*/ 21640 w 92470"/>
                <a:gd name="connsiteY3" fmla="*/ 97769 h 98835"/>
                <a:gd name="connsiteX4" fmla="*/ 2518 w 92470"/>
                <a:gd name="connsiteY4" fmla="*/ 26338 h 98835"/>
                <a:gd name="connsiteX0" fmla="*/ 2236 w 92187"/>
                <a:gd name="connsiteY0" fmla="*/ 6056 h 78552"/>
                <a:gd name="connsiteX1" fmla="*/ 66256 w 92187"/>
                <a:gd name="connsiteY1" fmla="*/ 7168 h 78552"/>
                <a:gd name="connsiteX2" fmla="*/ 86517 w 92187"/>
                <a:gd name="connsiteY2" fmla="*/ 34631 h 78552"/>
                <a:gd name="connsiteX3" fmla="*/ 21358 w 92187"/>
                <a:gd name="connsiteY3" fmla="*/ 77487 h 78552"/>
                <a:gd name="connsiteX4" fmla="*/ 2236 w 92187"/>
                <a:gd name="connsiteY4" fmla="*/ 6056 h 78552"/>
                <a:gd name="connsiteX0" fmla="*/ 6062 w 78606"/>
                <a:gd name="connsiteY0" fmla="*/ 12182 h 71843"/>
                <a:gd name="connsiteX1" fmla="*/ 52828 w 78606"/>
                <a:gd name="connsiteY1" fmla="*/ 1060 h 71843"/>
                <a:gd name="connsiteX2" fmla="*/ 73089 w 78606"/>
                <a:gd name="connsiteY2" fmla="*/ 28523 h 71843"/>
                <a:gd name="connsiteX3" fmla="*/ 7930 w 78606"/>
                <a:gd name="connsiteY3" fmla="*/ 71379 h 71843"/>
                <a:gd name="connsiteX4" fmla="*/ 6062 w 78606"/>
                <a:gd name="connsiteY4" fmla="*/ 12182 h 71843"/>
                <a:gd name="connsiteX0" fmla="*/ 251 w 74905"/>
                <a:gd name="connsiteY0" fmla="*/ 12091 h 67859"/>
                <a:gd name="connsiteX1" fmla="*/ 47017 w 74905"/>
                <a:gd name="connsiteY1" fmla="*/ 969 h 67859"/>
                <a:gd name="connsiteX2" fmla="*/ 67278 w 74905"/>
                <a:gd name="connsiteY2" fmla="*/ 28432 h 67859"/>
                <a:gd name="connsiteX3" fmla="*/ 30157 w 74905"/>
                <a:gd name="connsiteY3" fmla="*/ 67210 h 67859"/>
                <a:gd name="connsiteX4" fmla="*/ 251 w 74905"/>
                <a:gd name="connsiteY4" fmla="*/ 12091 h 67859"/>
                <a:gd name="connsiteX0" fmla="*/ 2544 w 77198"/>
                <a:gd name="connsiteY0" fmla="*/ 16856 h 72624"/>
                <a:gd name="connsiteX1" fmla="*/ 49310 w 77198"/>
                <a:gd name="connsiteY1" fmla="*/ 5734 h 72624"/>
                <a:gd name="connsiteX2" fmla="*/ 69571 w 77198"/>
                <a:gd name="connsiteY2" fmla="*/ 33197 h 72624"/>
                <a:gd name="connsiteX3" fmla="*/ 32450 w 77198"/>
                <a:gd name="connsiteY3" fmla="*/ 71975 h 72624"/>
                <a:gd name="connsiteX4" fmla="*/ 2544 w 77198"/>
                <a:gd name="connsiteY4" fmla="*/ 16856 h 7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98" h="72624">
                  <a:moveTo>
                    <a:pt x="2544" y="16856"/>
                  </a:moveTo>
                  <a:cubicBezTo>
                    <a:pt x="13981" y="-10496"/>
                    <a:pt x="38139" y="3011"/>
                    <a:pt x="49310" y="5734"/>
                  </a:cubicBezTo>
                  <a:cubicBezTo>
                    <a:pt x="60481" y="8457"/>
                    <a:pt x="69571" y="761"/>
                    <a:pt x="69571" y="33197"/>
                  </a:cubicBezTo>
                  <a:cubicBezTo>
                    <a:pt x="96695" y="70153"/>
                    <a:pt x="43621" y="74698"/>
                    <a:pt x="32450" y="71975"/>
                  </a:cubicBezTo>
                  <a:cubicBezTo>
                    <a:pt x="21279" y="69252"/>
                    <a:pt x="-8893" y="44208"/>
                    <a:pt x="2544" y="16856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1"/>
            <p:cNvSpPr/>
            <p:nvPr/>
          </p:nvSpPr>
          <p:spPr>
            <a:xfrm>
              <a:off x="3339361" y="1432856"/>
              <a:ext cx="36000" cy="36000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1"/>
            <p:cNvSpPr/>
            <p:nvPr/>
          </p:nvSpPr>
          <p:spPr>
            <a:xfrm>
              <a:off x="3522284" y="1525323"/>
              <a:ext cx="36000" cy="36000"/>
            </a:xfrm>
            <a:prstGeom prst="flowChartConnector">
              <a:avLst/>
            </a:prstGeom>
            <a:solidFill>
              <a:srgbClr val="FF5050"/>
            </a:solidFill>
            <a:ln>
              <a:noFill/>
            </a:ln>
            <a:effectLst>
              <a:outerShdw dir="18900000" sy="23000" kx="-1200000" algn="b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0" name="타원 31"/>
          <p:cNvSpPr/>
          <p:nvPr/>
        </p:nvSpPr>
        <p:spPr>
          <a:xfrm>
            <a:off x="1996421" y="2961455"/>
            <a:ext cx="61253" cy="60954"/>
          </a:xfrm>
          <a:custGeom>
            <a:avLst/>
            <a:gdLst>
              <a:gd name="connsiteX0" fmla="*/ 0 w 136667"/>
              <a:gd name="connsiteY0" fmla="*/ 58731 h 117461"/>
              <a:gd name="connsiteX1" fmla="*/ 68334 w 136667"/>
              <a:gd name="connsiteY1" fmla="*/ 0 h 117461"/>
              <a:gd name="connsiteX2" fmla="*/ 136668 w 136667"/>
              <a:gd name="connsiteY2" fmla="*/ 58731 h 117461"/>
              <a:gd name="connsiteX3" fmla="*/ 68334 w 136667"/>
              <a:gd name="connsiteY3" fmla="*/ 117462 h 117461"/>
              <a:gd name="connsiteX4" fmla="*/ 0 w 136667"/>
              <a:gd name="connsiteY4" fmla="*/ 58731 h 117461"/>
              <a:gd name="connsiteX0" fmla="*/ 121 w 136789"/>
              <a:gd name="connsiteY0" fmla="*/ 44444 h 103175"/>
              <a:gd name="connsiteX1" fmla="*/ 82742 w 136789"/>
              <a:gd name="connsiteY1" fmla="*/ 0 h 103175"/>
              <a:gd name="connsiteX2" fmla="*/ 136789 w 136789"/>
              <a:gd name="connsiteY2" fmla="*/ 44444 h 103175"/>
              <a:gd name="connsiteX3" fmla="*/ 68455 w 136789"/>
              <a:gd name="connsiteY3" fmla="*/ 103175 h 103175"/>
              <a:gd name="connsiteX4" fmla="*/ 121 w 136789"/>
              <a:gd name="connsiteY4" fmla="*/ 44444 h 103175"/>
              <a:gd name="connsiteX0" fmla="*/ 76 w 98645"/>
              <a:gd name="connsiteY0" fmla="*/ 44506 h 103332"/>
              <a:gd name="connsiteX1" fmla="*/ 82697 w 98645"/>
              <a:gd name="connsiteY1" fmla="*/ 62 h 103332"/>
              <a:gd name="connsiteX2" fmla="*/ 98644 w 98645"/>
              <a:gd name="connsiteY2" fmla="*/ 54031 h 103332"/>
              <a:gd name="connsiteX3" fmla="*/ 68410 w 98645"/>
              <a:gd name="connsiteY3" fmla="*/ 103237 h 103332"/>
              <a:gd name="connsiteX4" fmla="*/ 76 w 98645"/>
              <a:gd name="connsiteY4" fmla="*/ 44506 h 103332"/>
              <a:gd name="connsiteX0" fmla="*/ 141 w 67753"/>
              <a:gd name="connsiteY0" fmla="*/ 35241 h 103827"/>
              <a:gd name="connsiteX1" fmla="*/ 51806 w 67753"/>
              <a:gd name="connsiteY1" fmla="*/ 322 h 103827"/>
              <a:gd name="connsiteX2" fmla="*/ 67753 w 67753"/>
              <a:gd name="connsiteY2" fmla="*/ 54291 h 103827"/>
              <a:gd name="connsiteX3" fmla="*/ 37519 w 67753"/>
              <a:gd name="connsiteY3" fmla="*/ 103497 h 103827"/>
              <a:gd name="connsiteX4" fmla="*/ 141 w 67753"/>
              <a:gd name="connsiteY4" fmla="*/ 35241 h 103827"/>
              <a:gd name="connsiteX0" fmla="*/ 10036 w 77648"/>
              <a:gd name="connsiteY0" fmla="*/ 37451 h 106037"/>
              <a:gd name="connsiteX1" fmla="*/ 61701 w 77648"/>
              <a:gd name="connsiteY1" fmla="*/ 2532 h 106037"/>
              <a:gd name="connsiteX2" fmla="*/ 77648 w 77648"/>
              <a:gd name="connsiteY2" fmla="*/ 56501 h 106037"/>
              <a:gd name="connsiteX3" fmla="*/ 47414 w 77648"/>
              <a:gd name="connsiteY3" fmla="*/ 105707 h 106037"/>
              <a:gd name="connsiteX4" fmla="*/ 10036 w 77648"/>
              <a:gd name="connsiteY4" fmla="*/ 37451 h 106037"/>
              <a:gd name="connsiteX0" fmla="*/ 10036 w 79418"/>
              <a:gd name="connsiteY0" fmla="*/ 37136 h 105722"/>
              <a:gd name="connsiteX1" fmla="*/ 61701 w 79418"/>
              <a:gd name="connsiteY1" fmla="*/ 2217 h 105722"/>
              <a:gd name="connsiteX2" fmla="*/ 77648 w 79418"/>
              <a:gd name="connsiteY2" fmla="*/ 56186 h 105722"/>
              <a:gd name="connsiteX3" fmla="*/ 47414 w 79418"/>
              <a:gd name="connsiteY3" fmla="*/ 105392 h 105722"/>
              <a:gd name="connsiteX4" fmla="*/ 10036 w 79418"/>
              <a:gd name="connsiteY4" fmla="*/ 37136 h 105722"/>
              <a:gd name="connsiteX0" fmla="*/ 8602 w 92883"/>
              <a:gd name="connsiteY0" fmla="*/ 31833 h 110272"/>
              <a:gd name="connsiteX1" fmla="*/ 76936 w 92883"/>
              <a:gd name="connsiteY1" fmla="*/ 6439 h 110272"/>
              <a:gd name="connsiteX2" fmla="*/ 92883 w 92883"/>
              <a:gd name="connsiteY2" fmla="*/ 60408 h 110272"/>
              <a:gd name="connsiteX3" fmla="*/ 62649 w 92883"/>
              <a:gd name="connsiteY3" fmla="*/ 109614 h 110272"/>
              <a:gd name="connsiteX4" fmla="*/ 8602 w 92883"/>
              <a:gd name="connsiteY4" fmla="*/ 31833 h 110272"/>
              <a:gd name="connsiteX0" fmla="*/ 6462 w 90743"/>
              <a:gd name="connsiteY0" fmla="*/ 29017 h 107456"/>
              <a:gd name="connsiteX1" fmla="*/ 74796 w 90743"/>
              <a:gd name="connsiteY1" fmla="*/ 3623 h 107456"/>
              <a:gd name="connsiteX2" fmla="*/ 90743 w 90743"/>
              <a:gd name="connsiteY2" fmla="*/ 57592 h 107456"/>
              <a:gd name="connsiteX3" fmla="*/ 60509 w 90743"/>
              <a:gd name="connsiteY3" fmla="*/ 106798 h 107456"/>
              <a:gd name="connsiteX4" fmla="*/ 6462 w 90743"/>
              <a:gd name="connsiteY4" fmla="*/ 29017 h 107456"/>
              <a:gd name="connsiteX0" fmla="*/ 2518 w 86799"/>
              <a:gd name="connsiteY0" fmla="*/ 26338 h 98626"/>
              <a:gd name="connsiteX1" fmla="*/ 70852 w 86799"/>
              <a:gd name="connsiteY1" fmla="*/ 944 h 98626"/>
              <a:gd name="connsiteX2" fmla="*/ 86799 w 86799"/>
              <a:gd name="connsiteY2" fmla="*/ 54913 h 98626"/>
              <a:gd name="connsiteX3" fmla="*/ 21640 w 86799"/>
              <a:gd name="connsiteY3" fmla="*/ 97769 h 98626"/>
              <a:gd name="connsiteX4" fmla="*/ 2518 w 86799"/>
              <a:gd name="connsiteY4" fmla="*/ 26338 h 98626"/>
              <a:gd name="connsiteX0" fmla="*/ 2518 w 92470"/>
              <a:gd name="connsiteY0" fmla="*/ 26338 h 98835"/>
              <a:gd name="connsiteX1" fmla="*/ 70852 w 92470"/>
              <a:gd name="connsiteY1" fmla="*/ 944 h 98835"/>
              <a:gd name="connsiteX2" fmla="*/ 86799 w 92470"/>
              <a:gd name="connsiteY2" fmla="*/ 54913 h 98835"/>
              <a:gd name="connsiteX3" fmla="*/ 21640 w 92470"/>
              <a:gd name="connsiteY3" fmla="*/ 97769 h 98835"/>
              <a:gd name="connsiteX4" fmla="*/ 2518 w 92470"/>
              <a:gd name="connsiteY4" fmla="*/ 26338 h 98835"/>
              <a:gd name="connsiteX0" fmla="*/ 2236 w 92187"/>
              <a:gd name="connsiteY0" fmla="*/ 6056 h 78552"/>
              <a:gd name="connsiteX1" fmla="*/ 66256 w 92187"/>
              <a:gd name="connsiteY1" fmla="*/ 7168 h 78552"/>
              <a:gd name="connsiteX2" fmla="*/ 86517 w 92187"/>
              <a:gd name="connsiteY2" fmla="*/ 34631 h 78552"/>
              <a:gd name="connsiteX3" fmla="*/ 21358 w 92187"/>
              <a:gd name="connsiteY3" fmla="*/ 77487 h 78552"/>
              <a:gd name="connsiteX4" fmla="*/ 2236 w 92187"/>
              <a:gd name="connsiteY4" fmla="*/ 6056 h 78552"/>
              <a:gd name="connsiteX0" fmla="*/ 6062 w 78606"/>
              <a:gd name="connsiteY0" fmla="*/ 12182 h 71843"/>
              <a:gd name="connsiteX1" fmla="*/ 52828 w 78606"/>
              <a:gd name="connsiteY1" fmla="*/ 1060 h 71843"/>
              <a:gd name="connsiteX2" fmla="*/ 73089 w 78606"/>
              <a:gd name="connsiteY2" fmla="*/ 28523 h 71843"/>
              <a:gd name="connsiteX3" fmla="*/ 7930 w 78606"/>
              <a:gd name="connsiteY3" fmla="*/ 71379 h 71843"/>
              <a:gd name="connsiteX4" fmla="*/ 6062 w 78606"/>
              <a:gd name="connsiteY4" fmla="*/ 12182 h 71843"/>
              <a:gd name="connsiteX0" fmla="*/ 251 w 74905"/>
              <a:gd name="connsiteY0" fmla="*/ 12091 h 67859"/>
              <a:gd name="connsiteX1" fmla="*/ 47017 w 74905"/>
              <a:gd name="connsiteY1" fmla="*/ 969 h 67859"/>
              <a:gd name="connsiteX2" fmla="*/ 67278 w 74905"/>
              <a:gd name="connsiteY2" fmla="*/ 28432 h 67859"/>
              <a:gd name="connsiteX3" fmla="*/ 30157 w 74905"/>
              <a:gd name="connsiteY3" fmla="*/ 67210 h 67859"/>
              <a:gd name="connsiteX4" fmla="*/ 251 w 74905"/>
              <a:gd name="connsiteY4" fmla="*/ 12091 h 67859"/>
              <a:gd name="connsiteX0" fmla="*/ 2544 w 77198"/>
              <a:gd name="connsiteY0" fmla="*/ 16856 h 72624"/>
              <a:gd name="connsiteX1" fmla="*/ 49310 w 77198"/>
              <a:gd name="connsiteY1" fmla="*/ 5734 h 72624"/>
              <a:gd name="connsiteX2" fmla="*/ 69571 w 77198"/>
              <a:gd name="connsiteY2" fmla="*/ 33197 h 72624"/>
              <a:gd name="connsiteX3" fmla="*/ 32450 w 77198"/>
              <a:gd name="connsiteY3" fmla="*/ 71975 h 72624"/>
              <a:gd name="connsiteX4" fmla="*/ 2544 w 77198"/>
              <a:gd name="connsiteY4" fmla="*/ 16856 h 7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8" h="72624">
                <a:moveTo>
                  <a:pt x="2544" y="16856"/>
                </a:moveTo>
                <a:cubicBezTo>
                  <a:pt x="13981" y="-10496"/>
                  <a:pt x="38139" y="3011"/>
                  <a:pt x="49310" y="5734"/>
                </a:cubicBezTo>
                <a:cubicBezTo>
                  <a:pt x="60481" y="8457"/>
                  <a:pt x="69571" y="761"/>
                  <a:pt x="69571" y="33197"/>
                </a:cubicBezTo>
                <a:cubicBezTo>
                  <a:pt x="96695" y="70153"/>
                  <a:pt x="43621" y="74698"/>
                  <a:pt x="32450" y="71975"/>
                </a:cubicBezTo>
                <a:cubicBezTo>
                  <a:pt x="21279" y="69252"/>
                  <a:pt x="-8893" y="44208"/>
                  <a:pt x="2544" y="16856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타원 31"/>
          <p:cNvSpPr/>
          <p:nvPr/>
        </p:nvSpPr>
        <p:spPr>
          <a:xfrm>
            <a:off x="1448218" y="3243494"/>
            <a:ext cx="160798" cy="167911"/>
          </a:xfrm>
          <a:custGeom>
            <a:avLst/>
            <a:gdLst>
              <a:gd name="connsiteX0" fmla="*/ 0 w 159440"/>
              <a:gd name="connsiteY0" fmla="*/ 79720 h 159440"/>
              <a:gd name="connsiteX1" fmla="*/ 79720 w 159440"/>
              <a:gd name="connsiteY1" fmla="*/ 0 h 159440"/>
              <a:gd name="connsiteX2" fmla="*/ 159440 w 159440"/>
              <a:gd name="connsiteY2" fmla="*/ 79720 h 159440"/>
              <a:gd name="connsiteX3" fmla="*/ 79720 w 159440"/>
              <a:gd name="connsiteY3" fmla="*/ 159440 h 159440"/>
              <a:gd name="connsiteX4" fmla="*/ 0 w 159440"/>
              <a:gd name="connsiteY4" fmla="*/ 79720 h 159440"/>
              <a:gd name="connsiteX0" fmla="*/ 0 w 159440"/>
              <a:gd name="connsiteY0" fmla="*/ 79720 h 159440"/>
              <a:gd name="connsiteX1" fmla="*/ 79720 w 159440"/>
              <a:gd name="connsiteY1" fmla="*/ 0 h 159440"/>
              <a:gd name="connsiteX2" fmla="*/ 159440 w 159440"/>
              <a:gd name="connsiteY2" fmla="*/ 79720 h 159440"/>
              <a:gd name="connsiteX3" fmla="*/ 79720 w 159440"/>
              <a:gd name="connsiteY3" fmla="*/ 159440 h 159440"/>
              <a:gd name="connsiteX4" fmla="*/ 0 w 159440"/>
              <a:gd name="connsiteY4" fmla="*/ 79720 h 159440"/>
              <a:gd name="connsiteX0" fmla="*/ 0 w 159440"/>
              <a:gd name="connsiteY0" fmla="*/ 85253 h 164973"/>
              <a:gd name="connsiteX1" fmla="*/ 79720 w 159440"/>
              <a:gd name="connsiteY1" fmla="*/ 5533 h 164973"/>
              <a:gd name="connsiteX2" fmla="*/ 159440 w 159440"/>
              <a:gd name="connsiteY2" fmla="*/ 85253 h 164973"/>
              <a:gd name="connsiteX3" fmla="*/ 79720 w 159440"/>
              <a:gd name="connsiteY3" fmla="*/ 164973 h 164973"/>
              <a:gd name="connsiteX4" fmla="*/ 0 w 159440"/>
              <a:gd name="connsiteY4" fmla="*/ 85253 h 164973"/>
              <a:gd name="connsiteX0" fmla="*/ 1358 w 160798"/>
              <a:gd name="connsiteY0" fmla="*/ 85253 h 164973"/>
              <a:gd name="connsiteX1" fmla="*/ 81078 w 160798"/>
              <a:gd name="connsiteY1" fmla="*/ 5533 h 164973"/>
              <a:gd name="connsiteX2" fmla="*/ 160798 w 160798"/>
              <a:gd name="connsiteY2" fmla="*/ 85253 h 164973"/>
              <a:gd name="connsiteX3" fmla="*/ 81078 w 160798"/>
              <a:gd name="connsiteY3" fmla="*/ 164973 h 164973"/>
              <a:gd name="connsiteX4" fmla="*/ 1358 w 160798"/>
              <a:gd name="connsiteY4" fmla="*/ 85253 h 164973"/>
              <a:gd name="connsiteX0" fmla="*/ 1358 w 160798"/>
              <a:gd name="connsiteY0" fmla="*/ 85253 h 181492"/>
              <a:gd name="connsiteX1" fmla="*/ 81078 w 160798"/>
              <a:gd name="connsiteY1" fmla="*/ 5533 h 181492"/>
              <a:gd name="connsiteX2" fmla="*/ 160798 w 160798"/>
              <a:gd name="connsiteY2" fmla="*/ 85253 h 181492"/>
              <a:gd name="connsiteX3" fmla="*/ 81078 w 160798"/>
              <a:gd name="connsiteY3" fmla="*/ 164973 h 181492"/>
              <a:gd name="connsiteX4" fmla="*/ 1358 w 160798"/>
              <a:gd name="connsiteY4" fmla="*/ 85253 h 181492"/>
              <a:gd name="connsiteX0" fmla="*/ 1358 w 160798"/>
              <a:gd name="connsiteY0" fmla="*/ 85253 h 168961"/>
              <a:gd name="connsiteX1" fmla="*/ 81078 w 160798"/>
              <a:gd name="connsiteY1" fmla="*/ 5533 h 168961"/>
              <a:gd name="connsiteX2" fmla="*/ 160798 w 160798"/>
              <a:gd name="connsiteY2" fmla="*/ 85253 h 168961"/>
              <a:gd name="connsiteX3" fmla="*/ 81078 w 160798"/>
              <a:gd name="connsiteY3" fmla="*/ 164973 h 168961"/>
              <a:gd name="connsiteX4" fmla="*/ 1358 w 160798"/>
              <a:gd name="connsiteY4" fmla="*/ 85253 h 168961"/>
              <a:gd name="connsiteX0" fmla="*/ 1358 w 160798"/>
              <a:gd name="connsiteY0" fmla="*/ 85253 h 167911"/>
              <a:gd name="connsiteX1" fmla="*/ 81078 w 160798"/>
              <a:gd name="connsiteY1" fmla="*/ 5533 h 167911"/>
              <a:gd name="connsiteX2" fmla="*/ 160798 w 160798"/>
              <a:gd name="connsiteY2" fmla="*/ 85253 h 167911"/>
              <a:gd name="connsiteX3" fmla="*/ 81078 w 160798"/>
              <a:gd name="connsiteY3" fmla="*/ 164973 h 167911"/>
              <a:gd name="connsiteX4" fmla="*/ 1358 w 160798"/>
              <a:gd name="connsiteY4" fmla="*/ 85253 h 16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98" h="167911">
                <a:moveTo>
                  <a:pt x="1358" y="85253"/>
                </a:moveTo>
                <a:cubicBezTo>
                  <a:pt x="-8167" y="22175"/>
                  <a:pt x="33875" y="27758"/>
                  <a:pt x="81078" y="5533"/>
                </a:cubicBezTo>
                <a:cubicBezTo>
                  <a:pt x="128281" y="-16692"/>
                  <a:pt x="132223" y="31700"/>
                  <a:pt x="160798" y="85253"/>
                </a:cubicBezTo>
                <a:cubicBezTo>
                  <a:pt x="160798" y="129281"/>
                  <a:pt x="140981" y="180848"/>
                  <a:pt x="81078" y="164973"/>
                </a:cubicBezTo>
                <a:cubicBezTo>
                  <a:pt x="21175" y="149098"/>
                  <a:pt x="10883" y="148331"/>
                  <a:pt x="1358" y="85253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타원 31"/>
          <p:cNvSpPr/>
          <p:nvPr/>
        </p:nvSpPr>
        <p:spPr>
          <a:xfrm>
            <a:off x="1942303" y="3119267"/>
            <a:ext cx="69895" cy="36000"/>
          </a:xfrm>
          <a:custGeom>
            <a:avLst/>
            <a:gdLst>
              <a:gd name="connsiteX0" fmla="*/ 0 w 290590"/>
              <a:gd name="connsiteY0" fmla="*/ 22860 h 45719"/>
              <a:gd name="connsiteX1" fmla="*/ 145295 w 290590"/>
              <a:gd name="connsiteY1" fmla="*/ 0 h 45719"/>
              <a:gd name="connsiteX2" fmla="*/ 290590 w 290590"/>
              <a:gd name="connsiteY2" fmla="*/ 22860 h 45719"/>
              <a:gd name="connsiteX3" fmla="*/ 145295 w 290590"/>
              <a:gd name="connsiteY3" fmla="*/ 45720 h 45719"/>
              <a:gd name="connsiteX4" fmla="*/ 0 w 290590"/>
              <a:gd name="connsiteY4" fmla="*/ 22860 h 45719"/>
              <a:gd name="connsiteX0" fmla="*/ 0 w 290590"/>
              <a:gd name="connsiteY0" fmla="*/ 25370 h 48230"/>
              <a:gd name="connsiteX1" fmla="*/ 145295 w 290590"/>
              <a:gd name="connsiteY1" fmla="*/ 2510 h 48230"/>
              <a:gd name="connsiteX2" fmla="*/ 290590 w 290590"/>
              <a:gd name="connsiteY2" fmla="*/ 25370 h 48230"/>
              <a:gd name="connsiteX3" fmla="*/ 145295 w 290590"/>
              <a:gd name="connsiteY3" fmla="*/ 48230 h 48230"/>
              <a:gd name="connsiteX4" fmla="*/ 0 w 290590"/>
              <a:gd name="connsiteY4" fmla="*/ 25370 h 48230"/>
              <a:gd name="connsiteX0" fmla="*/ 0 w 283447"/>
              <a:gd name="connsiteY0" fmla="*/ 18165 h 45828"/>
              <a:gd name="connsiteX1" fmla="*/ 138152 w 283447"/>
              <a:gd name="connsiteY1" fmla="*/ 68 h 45828"/>
              <a:gd name="connsiteX2" fmla="*/ 283447 w 283447"/>
              <a:gd name="connsiteY2" fmla="*/ 22928 h 45828"/>
              <a:gd name="connsiteX3" fmla="*/ 138152 w 283447"/>
              <a:gd name="connsiteY3" fmla="*/ 45788 h 45828"/>
              <a:gd name="connsiteX4" fmla="*/ 0 w 283447"/>
              <a:gd name="connsiteY4" fmla="*/ 18165 h 45828"/>
              <a:gd name="connsiteX0" fmla="*/ 0 w 283447"/>
              <a:gd name="connsiteY0" fmla="*/ 18127 h 28059"/>
              <a:gd name="connsiteX1" fmla="*/ 138152 w 283447"/>
              <a:gd name="connsiteY1" fmla="*/ 30 h 28059"/>
              <a:gd name="connsiteX2" fmla="*/ 283447 w 283447"/>
              <a:gd name="connsiteY2" fmla="*/ 22890 h 28059"/>
              <a:gd name="connsiteX3" fmla="*/ 119102 w 283447"/>
              <a:gd name="connsiteY3" fmla="*/ 20350 h 28059"/>
              <a:gd name="connsiteX4" fmla="*/ 0 w 283447"/>
              <a:gd name="connsiteY4" fmla="*/ 18127 h 2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7" h="28059">
                <a:moveTo>
                  <a:pt x="0" y="18127"/>
                </a:moveTo>
                <a:cubicBezTo>
                  <a:pt x="3175" y="14740"/>
                  <a:pt x="90911" y="-764"/>
                  <a:pt x="138152" y="30"/>
                </a:cubicBezTo>
                <a:cubicBezTo>
                  <a:pt x="185393" y="824"/>
                  <a:pt x="283447" y="10265"/>
                  <a:pt x="283447" y="22890"/>
                </a:cubicBezTo>
                <a:cubicBezTo>
                  <a:pt x="283447" y="35515"/>
                  <a:pt x="166343" y="21144"/>
                  <a:pt x="119102" y="20350"/>
                </a:cubicBezTo>
                <a:lnTo>
                  <a:pt x="0" y="181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r="18900000" sy="23000" kx="-1200000" algn="b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 페이지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214279"/>
            <a:ext cx="9490820" cy="4523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15DCF0-8516-4E9F-BA12-FE68B4BEDA79}"/>
              </a:ext>
            </a:extLst>
          </p:cNvPr>
          <p:cNvSpPr/>
          <p:nvPr/>
        </p:nvSpPr>
        <p:spPr>
          <a:xfrm>
            <a:off x="1556629" y="713978"/>
            <a:ext cx="1204486" cy="224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자유로운 소통 공간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626A49-AF5A-4207-A237-352A994C6B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C68993-554C-4448-88BD-5BC2B5E1C5BD}"/>
              </a:ext>
            </a:extLst>
          </p:cNvPr>
          <p:cNvSpPr/>
          <p:nvPr/>
        </p:nvSpPr>
        <p:spPr>
          <a:xfrm>
            <a:off x="3170768" y="660384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432499-E306-4773-8653-3FC55B12C94C}"/>
              </a:ext>
            </a:extLst>
          </p:cNvPr>
          <p:cNvSpPr/>
          <p:nvPr/>
        </p:nvSpPr>
        <p:spPr>
          <a:xfrm>
            <a:off x="4083562" y="1849895"/>
            <a:ext cx="4363895" cy="343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300F40-24D4-4999-BA1C-4253A64A4ADD}"/>
              </a:ext>
            </a:extLst>
          </p:cNvPr>
          <p:cNvSpPr/>
          <p:nvPr/>
        </p:nvSpPr>
        <p:spPr>
          <a:xfrm>
            <a:off x="4083563" y="5410726"/>
            <a:ext cx="3610010" cy="327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E77492-8ED6-40D2-BD50-D9145D425B1C}"/>
              </a:ext>
            </a:extLst>
          </p:cNvPr>
          <p:cNvSpPr/>
          <p:nvPr/>
        </p:nvSpPr>
        <p:spPr>
          <a:xfrm>
            <a:off x="7784254" y="5410726"/>
            <a:ext cx="663203" cy="327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7FE7F3-62C4-416A-AF0E-B5B36A8668A4}"/>
              </a:ext>
            </a:extLst>
          </p:cNvPr>
          <p:cNvSpPr/>
          <p:nvPr/>
        </p:nvSpPr>
        <p:spPr>
          <a:xfrm>
            <a:off x="1265696" y="1182954"/>
            <a:ext cx="9660607" cy="4752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4336D1-9E9E-439A-8A88-73C0F252043C}"/>
              </a:ext>
            </a:extLst>
          </p:cNvPr>
          <p:cNvSpPr/>
          <p:nvPr/>
        </p:nvSpPr>
        <p:spPr>
          <a:xfrm>
            <a:off x="3996340" y="1236618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38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08CF0E-8AF6-42EA-8056-FAE4B5A5F3D1}"/>
              </a:ext>
            </a:extLst>
          </p:cNvPr>
          <p:cNvSpPr/>
          <p:nvPr/>
        </p:nvSpPr>
        <p:spPr>
          <a:xfrm>
            <a:off x="1265696" y="1027730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페이지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059055"/>
            <a:ext cx="9490820" cy="4523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A15DCF0-8516-4E9F-BA12-FE68B4BEDA79}"/>
              </a:ext>
            </a:extLst>
          </p:cNvPr>
          <p:cNvSpPr/>
          <p:nvPr/>
        </p:nvSpPr>
        <p:spPr>
          <a:xfrm>
            <a:off x="9021446" y="1656128"/>
            <a:ext cx="1286466" cy="372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관리자에게 문의 알림으로 </a:t>
            </a:r>
            <a:r>
              <a:rPr lang="ko-KR" altLang="en-US" sz="1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들어감</a:t>
            </a:r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626A49-AF5A-4207-A237-352A994C6B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88226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C68993-554C-4448-88BD-5BC2B5E1C5BD}"/>
              </a:ext>
            </a:extLst>
          </p:cNvPr>
          <p:cNvSpPr/>
          <p:nvPr/>
        </p:nvSpPr>
        <p:spPr>
          <a:xfrm>
            <a:off x="3170768" y="505160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8F745E-5081-40BF-ADC9-83A54DBF4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77" y="1588054"/>
            <a:ext cx="4923046" cy="39914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57488E1-2FBB-4CCD-9C04-CB3573458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37" y="1656128"/>
            <a:ext cx="5492326" cy="4452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9E0CF4-456B-4E96-9680-B649A92D1CA8}"/>
              </a:ext>
            </a:extLst>
          </p:cNvPr>
          <p:cNvSpPr/>
          <p:nvPr/>
        </p:nvSpPr>
        <p:spPr>
          <a:xfrm>
            <a:off x="4534163" y="1088226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6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931BFD-014E-4A52-BB53-F14A6D580FF3}"/>
              </a:ext>
            </a:extLst>
          </p:cNvPr>
          <p:cNvSpPr/>
          <p:nvPr/>
        </p:nvSpPr>
        <p:spPr>
          <a:xfrm>
            <a:off x="1265696" y="1066283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 페이지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5206289" y="1813489"/>
            <a:ext cx="478861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알림에 해당하는 글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 댓글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답댓글도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글을 보여줌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8362030" y="514554"/>
            <a:ext cx="29233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097608"/>
            <a:ext cx="9490820" cy="4523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5B07CA-E423-4FCD-8B17-8E4A5B2C6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126779"/>
            <a:ext cx="366810" cy="36681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37C1026-C0C2-4123-BD18-B9CD3260D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07" y="1629752"/>
            <a:ext cx="2182090" cy="45290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47B3D4-E6E2-4491-9FEC-CF95BAA0230A}"/>
              </a:ext>
            </a:extLst>
          </p:cNvPr>
          <p:cNvSpPr/>
          <p:nvPr/>
        </p:nvSpPr>
        <p:spPr>
          <a:xfrm>
            <a:off x="9135899" y="1131527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43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07F0C9-CF00-4D78-805B-2EF044F4E8B8}"/>
              </a:ext>
            </a:extLst>
          </p:cNvPr>
          <p:cNvSpPr/>
          <p:nvPr/>
        </p:nvSpPr>
        <p:spPr>
          <a:xfrm>
            <a:off x="1265696" y="957504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확인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8362030" y="405775"/>
            <a:ext cx="29233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988829"/>
            <a:ext cx="9490820" cy="4523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5B07CA-E423-4FCD-8B17-8E4A5B2C6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18000"/>
            <a:ext cx="366810" cy="3668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570FFA-C907-47F6-96B2-D7068349E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63" y="1858347"/>
            <a:ext cx="6171674" cy="3857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337351-B5CE-447A-81B1-F8390B7D66EB}"/>
              </a:ext>
            </a:extLst>
          </p:cNvPr>
          <p:cNvSpPr/>
          <p:nvPr/>
        </p:nvSpPr>
        <p:spPr>
          <a:xfrm>
            <a:off x="4428008" y="2824779"/>
            <a:ext cx="3335983" cy="39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페이지입니다</a:t>
            </a:r>
            <a:r>
              <a:rPr lang="en-US" altLang="ko-KR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F4BD91-A20A-4841-84D4-9FD3EE8A0967}"/>
              </a:ext>
            </a:extLst>
          </p:cNvPr>
          <p:cNvSpPr/>
          <p:nvPr/>
        </p:nvSpPr>
        <p:spPr>
          <a:xfrm>
            <a:off x="9753907" y="1018000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51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9917B9-1E98-444A-BE89-3A80AB0987B5}"/>
              </a:ext>
            </a:extLst>
          </p:cNvPr>
          <p:cNvSpPr/>
          <p:nvPr/>
        </p:nvSpPr>
        <p:spPr>
          <a:xfrm>
            <a:off x="1315916" y="910246"/>
            <a:ext cx="9660607" cy="5346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1.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400810" y="910245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409098" y="1529803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A9E4BB-9A84-49EC-B1DD-3E26A8A8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01" y="1529803"/>
            <a:ext cx="5636142" cy="4569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D43BC7-8B6D-45EF-A7B0-B3734B6C84E5}"/>
              </a:ext>
            </a:extLst>
          </p:cNvPr>
          <p:cNvSpPr/>
          <p:nvPr/>
        </p:nvSpPr>
        <p:spPr>
          <a:xfrm>
            <a:off x="9798049" y="936022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7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875AE-AA83-4564-9B33-3E4B2883F696}"/>
              </a:ext>
            </a:extLst>
          </p:cNvPr>
          <p:cNvSpPr/>
          <p:nvPr/>
        </p:nvSpPr>
        <p:spPr>
          <a:xfrm>
            <a:off x="1265696" y="890982"/>
            <a:ext cx="9660607" cy="5346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2.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350590" y="890981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358878" y="1510539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AB7BC2E0-F144-4F0F-89A7-832233A71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8" y="1489769"/>
            <a:ext cx="5695350" cy="4617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EFE664-F9D0-4E90-AA20-26936304275D}"/>
              </a:ext>
            </a:extLst>
          </p:cNvPr>
          <p:cNvSpPr/>
          <p:nvPr/>
        </p:nvSpPr>
        <p:spPr>
          <a:xfrm>
            <a:off x="9760213" y="910798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33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771AEB-AD03-45CF-8EAE-FC8D52C0AB48}"/>
              </a:ext>
            </a:extLst>
          </p:cNvPr>
          <p:cNvSpPr/>
          <p:nvPr/>
        </p:nvSpPr>
        <p:spPr>
          <a:xfrm>
            <a:off x="1265696" y="1025094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3.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350590" y="1025093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358878" y="1644651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681D9C46-53A9-4C59-8980-958F13297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89" y="1641050"/>
            <a:ext cx="5858022" cy="4749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266028-3EFE-4514-B930-48EC7AC2FB6E}"/>
              </a:ext>
            </a:extLst>
          </p:cNvPr>
          <p:cNvSpPr/>
          <p:nvPr/>
        </p:nvSpPr>
        <p:spPr>
          <a:xfrm>
            <a:off x="4807430" y="3569314"/>
            <a:ext cx="2558220" cy="117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EF9C54-E860-434B-B954-3AC1611FD021}"/>
              </a:ext>
            </a:extLst>
          </p:cNvPr>
          <p:cNvSpPr/>
          <p:nvPr/>
        </p:nvSpPr>
        <p:spPr>
          <a:xfrm>
            <a:off x="5194736" y="4515245"/>
            <a:ext cx="1802526" cy="54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개설 수는 </a:t>
            </a:r>
            <a:r>
              <a:rPr lang="en-US" altLang="ko-KR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개로 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처리할 예정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AA886A-F327-4DA3-AFB1-D5A952A01A5D}"/>
              </a:ext>
            </a:extLst>
          </p:cNvPr>
          <p:cNvSpPr/>
          <p:nvPr/>
        </p:nvSpPr>
        <p:spPr>
          <a:xfrm>
            <a:off x="9760213" y="1049530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771AEB-AD03-45CF-8EAE-FC8D52C0AB48}"/>
              </a:ext>
            </a:extLst>
          </p:cNvPr>
          <p:cNvSpPr/>
          <p:nvPr/>
        </p:nvSpPr>
        <p:spPr>
          <a:xfrm>
            <a:off x="1265696" y="1025094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7606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3.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2DEE27-CEBE-44D0-8E1B-C85867793F1C}"/>
              </a:ext>
            </a:extLst>
          </p:cNvPr>
          <p:cNvGrpSpPr/>
          <p:nvPr/>
        </p:nvGrpSpPr>
        <p:grpSpPr>
          <a:xfrm>
            <a:off x="1350590" y="1025093"/>
            <a:ext cx="9490820" cy="452386"/>
            <a:chOff x="1350590" y="1214279"/>
            <a:chExt cx="9490820" cy="452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43335-281D-4592-ABF7-E7734E15E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590" y="1214279"/>
              <a:ext cx="9490820" cy="45238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5B07CA-E423-4FCD-8B17-8E4A5B2C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163" y="1243450"/>
              <a:ext cx="366810" cy="36681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25A4A4-495D-40D5-AB0A-78244F679372}"/>
              </a:ext>
            </a:extLst>
          </p:cNvPr>
          <p:cNvSpPr/>
          <p:nvPr/>
        </p:nvSpPr>
        <p:spPr>
          <a:xfrm>
            <a:off x="1358878" y="1644651"/>
            <a:ext cx="1619916" cy="211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정보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수정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266028-3EFE-4514-B930-48EC7AC2FB6E}"/>
              </a:ext>
            </a:extLst>
          </p:cNvPr>
          <p:cNvSpPr/>
          <p:nvPr/>
        </p:nvSpPr>
        <p:spPr>
          <a:xfrm>
            <a:off x="4807430" y="3569314"/>
            <a:ext cx="2558220" cy="117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C38AF9-9966-4651-8E8A-BEE899B2770A}"/>
              </a:ext>
            </a:extLst>
          </p:cNvPr>
          <p:cNvSpPr/>
          <p:nvPr/>
        </p:nvSpPr>
        <p:spPr>
          <a:xfrm>
            <a:off x="9760213" y="1049531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70FC36-B30E-4D17-9569-11BC1F16B7E1}"/>
              </a:ext>
            </a:extLst>
          </p:cNvPr>
          <p:cNvSpPr/>
          <p:nvPr/>
        </p:nvSpPr>
        <p:spPr>
          <a:xfrm>
            <a:off x="1258593" y="1023192"/>
            <a:ext cx="9667711" cy="5457009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2F317F-17D8-43CB-9851-64C3425789DF}"/>
              </a:ext>
            </a:extLst>
          </p:cNvPr>
          <p:cNvGrpSpPr/>
          <p:nvPr/>
        </p:nvGrpSpPr>
        <p:grpSpPr>
          <a:xfrm>
            <a:off x="3525027" y="1422976"/>
            <a:ext cx="5123026" cy="4749472"/>
            <a:chOff x="3525027" y="1422976"/>
            <a:chExt cx="5123026" cy="474947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DFBE3D7-58E4-4E12-BEB3-3CE198CBA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5027" y="1422976"/>
              <a:ext cx="5123026" cy="47494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2FB50B2-C2A4-47B4-8471-01FCE9E0407A}"/>
                </a:ext>
              </a:extLst>
            </p:cNvPr>
            <p:cNvSpPr/>
            <p:nvPr/>
          </p:nvSpPr>
          <p:spPr>
            <a:xfrm>
              <a:off x="5250139" y="4618528"/>
              <a:ext cx="1710994" cy="325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C05A75-2ECD-414B-9A5A-056AABEEE99D}"/>
              </a:ext>
            </a:extLst>
          </p:cNvPr>
          <p:cNvSpPr txBox="1"/>
          <p:nvPr/>
        </p:nvSpPr>
        <p:spPr>
          <a:xfrm>
            <a:off x="4684783" y="4530307"/>
            <a:ext cx="6003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CC9A30-8806-425D-80D9-ECA4E41C3F99}"/>
              </a:ext>
            </a:extLst>
          </p:cNvPr>
          <p:cNvSpPr/>
          <p:nvPr/>
        </p:nvSpPr>
        <p:spPr>
          <a:xfrm>
            <a:off x="5417465" y="4530307"/>
            <a:ext cx="1938493" cy="261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F9C0A8-D50D-4889-84CB-62EAE906D505}"/>
              </a:ext>
            </a:extLst>
          </p:cNvPr>
          <p:cNvSpPr/>
          <p:nvPr/>
        </p:nvSpPr>
        <p:spPr>
          <a:xfrm>
            <a:off x="5563546" y="4948945"/>
            <a:ext cx="943442" cy="2619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92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756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76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207558" y="1715033"/>
            <a:ext cx="576974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커버사진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목록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3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15C9BD7-BBEC-4713-BA34-EBC587E84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1010"/>
            <a:ext cx="309952" cy="3099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2B7F0D8-BF6D-46E1-895B-2B38651A9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8643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360000" y="335410"/>
            <a:ext cx="3573286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latinLnBrk="0"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설계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3C4062-2EA1-4A0C-9760-91B63364BBD6}"/>
              </a:ext>
            </a:extLst>
          </p:cNvPr>
          <p:cNvGrpSpPr/>
          <p:nvPr/>
        </p:nvGrpSpPr>
        <p:grpSpPr>
          <a:xfrm>
            <a:off x="960868" y="1182954"/>
            <a:ext cx="10268923" cy="4652410"/>
            <a:chOff x="1052124" y="1163148"/>
            <a:chExt cx="10268923" cy="48012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FFC27C-25B6-489D-864B-E6E26FADA33D}"/>
                </a:ext>
              </a:extLst>
            </p:cNvPr>
            <p:cNvSpPr/>
            <p:nvPr/>
          </p:nvSpPr>
          <p:spPr>
            <a:xfrm>
              <a:off x="1052124" y="1163148"/>
              <a:ext cx="2439274" cy="2236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메인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블로그 플랫폼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방문시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첫 화면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52000" lvl="1" indent="-180000">
                <a:buFontTx/>
                <a:buChar char="-"/>
              </a:pP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통합 검색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채팅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문의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알림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5F75F-0741-414F-A9FF-C3339502CD22}"/>
                </a:ext>
              </a:extLst>
            </p:cNvPr>
            <p:cNvSpPr/>
            <p:nvPr/>
          </p:nvSpPr>
          <p:spPr>
            <a:xfrm>
              <a:off x="1052124" y="3584331"/>
              <a:ext cx="2439274" cy="238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회원 정보 수정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 정보 수정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비밀번호 수정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관리 페이지</a:t>
              </a:r>
              <a:b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이미 개설한 블로그들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탈퇴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개설 등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BCED01-1545-45A6-99B5-876330D8F2B6}"/>
                </a:ext>
              </a:extLst>
            </p:cNvPr>
            <p:cNvSpPr/>
            <p:nvPr/>
          </p:nvSpPr>
          <p:spPr>
            <a:xfrm>
              <a:off x="3662007" y="1163149"/>
              <a:ext cx="2439274" cy="48012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블로그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레이아웃 세 개 제공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목록 보기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레이아웃 두 개 제공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검색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작성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 페이지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상세 보기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89B16F-6ACD-4406-A19F-8EA0CFB355C1}"/>
                </a:ext>
              </a:extLst>
            </p:cNvPr>
            <p:cNvSpPr/>
            <p:nvPr/>
          </p:nvSpPr>
          <p:spPr>
            <a:xfrm>
              <a:off x="8881773" y="1163149"/>
              <a:ext cx="2439274" cy="4801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관리자 화면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플랫폼 관리자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대시보드 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플랫폼 자체의 방문자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데이터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 페이지 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관리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문의 처리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관리자 관리 페이지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최종 관리자만 접근 가능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966117E-CB32-469F-A5FC-40D09E471141}"/>
                </a:ext>
              </a:extLst>
            </p:cNvPr>
            <p:cNvSpPr/>
            <p:nvPr/>
          </p:nvSpPr>
          <p:spPr>
            <a:xfrm>
              <a:off x="6271890" y="1163148"/>
              <a:ext cx="2439274" cy="48012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블로그 설정 화면</a:t>
              </a:r>
              <a:endPara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</a:t>
              </a:r>
              <a:endPara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대시보드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방문자 데이터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프로필 수정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 화면 설정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레이아웃 설정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카테고리 설정</a:t>
              </a:r>
              <a:endPara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블로그 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07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17428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목록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17427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41821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45418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9625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207558" y="1722494"/>
            <a:ext cx="576974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목록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위주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사진 위주의 레이아웃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E7A49D-9B8E-44BA-B7EC-0821FDC6A966}"/>
              </a:ext>
            </a:extLst>
          </p:cNvPr>
          <p:cNvSpPr/>
          <p:nvPr/>
        </p:nvSpPr>
        <p:spPr>
          <a:xfrm>
            <a:off x="1284086" y="3820698"/>
            <a:ext cx="784350" cy="29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D78A4-CEFC-41F5-BFF8-78A190C9C94E}"/>
              </a:ext>
            </a:extLst>
          </p:cNvPr>
          <p:cNvSpPr/>
          <p:nvPr/>
        </p:nvSpPr>
        <p:spPr>
          <a:xfrm>
            <a:off x="1273000" y="5965483"/>
            <a:ext cx="927865" cy="21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A23AEE4-EDAD-4A48-9394-CB389CB79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7316"/>
            <a:ext cx="309952" cy="309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0A7F1B4-B1DC-4214-884E-E04FABBAC5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94949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17428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17427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41821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45418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9625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207558" y="1942773"/>
            <a:ext cx="5769740" cy="4196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목록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E7A49D-9B8E-44BA-B7EC-0821FDC6A966}"/>
              </a:ext>
            </a:extLst>
          </p:cNvPr>
          <p:cNvSpPr/>
          <p:nvPr/>
        </p:nvSpPr>
        <p:spPr>
          <a:xfrm>
            <a:off x="1284086" y="3820698"/>
            <a:ext cx="784350" cy="29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D78A4-CEFC-41F5-BFF8-78A190C9C94E}"/>
              </a:ext>
            </a:extLst>
          </p:cNvPr>
          <p:cNvSpPr/>
          <p:nvPr/>
        </p:nvSpPr>
        <p:spPr>
          <a:xfrm>
            <a:off x="1273000" y="5965483"/>
            <a:ext cx="927865" cy="21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CB77FD-AA23-4D1D-A601-A9800B9D4889}"/>
              </a:ext>
            </a:extLst>
          </p:cNvPr>
          <p:cNvSpPr/>
          <p:nvPr/>
        </p:nvSpPr>
        <p:spPr>
          <a:xfrm>
            <a:off x="3207558" y="1417952"/>
            <a:ext cx="5769740" cy="395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바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설정 가능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B9F444-7AFE-446E-9522-077DCEAD3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1010"/>
            <a:ext cx="309952" cy="309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9B9E26-04D5-47DB-AE76-ACAA23F623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8643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작성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9E5EE-C255-4768-A2B6-9D6DEBC239EC}"/>
              </a:ext>
            </a:extLst>
          </p:cNvPr>
          <p:cNvSpPr/>
          <p:nvPr/>
        </p:nvSpPr>
        <p:spPr>
          <a:xfrm>
            <a:off x="8677340" y="1344260"/>
            <a:ext cx="2164069" cy="26727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편의 기능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글 목록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포스트의 목차 별 링크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미정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2F434C-7FCE-4CCF-85B0-A257468BAA05}"/>
              </a:ext>
            </a:extLst>
          </p:cNvPr>
          <p:cNvSpPr/>
          <p:nvPr/>
        </p:nvSpPr>
        <p:spPr>
          <a:xfrm>
            <a:off x="1273000" y="5965483"/>
            <a:ext cx="927865" cy="16108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0241C5E-C891-4CD5-938F-F85E15E20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60" y="1396234"/>
            <a:ext cx="4939878" cy="4712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33522E-C17F-4A1E-938C-31BAE4DA85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694704"/>
            <a:ext cx="309952" cy="30995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49F0B9E-FAA4-4456-9E75-F7869EC6B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2337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상세 보기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A53EBC-33AB-4A59-A427-97A8D1F4F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0" y="1408740"/>
            <a:ext cx="3743217" cy="4808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9E5EE-C255-4768-A2B6-9D6DEBC239EC}"/>
              </a:ext>
            </a:extLst>
          </p:cNvPr>
          <p:cNvSpPr/>
          <p:nvPr/>
        </p:nvSpPr>
        <p:spPr>
          <a:xfrm>
            <a:off x="8118047" y="5549461"/>
            <a:ext cx="1398019" cy="62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화면에선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좀 더 크게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보일 예정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2F434C-7FCE-4CCF-85B0-A257468BAA05}"/>
              </a:ext>
            </a:extLst>
          </p:cNvPr>
          <p:cNvSpPr/>
          <p:nvPr/>
        </p:nvSpPr>
        <p:spPr>
          <a:xfrm>
            <a:off x="1273000" y="5965483"/>
            <a:ext cx="927865" cy="16108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89F39A-E4E9-4967-BBD6-90171B80F1B7}"/>
              </a:ext>
            </a:extLst>
          </p:cNvPr>
          <p:cNvSpPr/>
          <p:nvPr/>
        </p:nvSpPr>
        <p:spPr>
          <a:xfrm>
            <a:off x="8721484" y="1344260"/>
            <a:ext cx="2027750" cy="17520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글 목록 또는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포스트의 목차 별 링크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미정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60491D0-9F5B-4B22-8789-4A2351F043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694704"/>
            <a:ext cx="309952" cy="309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0EFDF07-D7B0-428D-9BD4-EA1DA7D411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2337"/>
            <a:ext cx="309952" cy="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09967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신고창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809966"/>
            <a:ext cx="9645998" cy="4523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D5DA-F029-4882-83A5-5CDE4B5546B6}"/>
              </a:ext>
            </a:extLst>
          </p:cNvPr>
          <p:cNvSpPr/>
          <p:nvPr/>
        </p:nvSpPr>
        <p:spPr>
          <a:xfrm>
            <a:off x="3953990" y="834360"/>
            <a:ext cx="517111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0F6B5C2-1736-4E99-B025-0F647F77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01" y="1237957"/>
            <a:ext cx="1804060" cy="50291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677749-9BE2-40B0-AD18-781A158F27C1}"/>
              </a:ext>
            </a:extLst>
          </p:cNvPr>
          <p:cNvSpPr/>
          <p:nvPr/>
        </p:nvSpPr>
        <p:spPr>
          <a:xfrm>
            <a:off x="1273002" y="822164"/>
            <a:ext cx="1340494" cy="4035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LOGO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A53EBC-33AB-4A59-A427-97A8D1F4F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0" y="1408740"/>
            <a:ext cx="3743217" cy="4808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318DAC-B1FA-473C-BFA7-54F1DE1F8D1A}"/>
              </a:ext>
            </a:extLst>
          </p:cNvPr>
          <p:cNvSpPr/>
          <p:nvPr/>
        </p:nvSpPr>
        <p:spPr>
          <a:xfrm>
            <a:off x="1273000" y="5965483"/>
            <a:ext cx="927865" cy="16108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13DC0-B7EF-44E3-BDFE-EB9DB718CE9E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E5B039-CD2E-4A2A-B9AB-02D4692C2631}"/>
              </a:ext>
            </a:extLst>
          </p:cNvPr>
          <p:cNvSpPr/>
          <p:nvPr/>
        </p:nvSpPr>
        <p:spPr>
          <a:xfrm>
            <a:off x="4176202" y="1961245"/>
            <a:ext cx="3854199" cy="3582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E6773-7528-4506-B320-2C2679EBC289}"/>
              </a:ext>
            </a:extLst>
          </p:cNvPr>
          <p:cNvSpPr txBox="1"/>
          <p:nvPr/>
        </p:nvSpPr>
        <p:spPr>
          <a:xfrm>
            <a:off x="4613882" y="2464449"/>
            <a:ext cx="1147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 선택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453AD-27CC-49BE-9AB6-A5DEC7EBA309}"/>
              </a:ext>
            </a:extLst>
          </p:cNvPr>
          <p:cNvSpPr txBox="1"/>
          <p:nvPr/>
        </p:nvSpPr>
        <p:spPr>
          <a:xfrm>
            <a:off x="4613882" y="2801382"/>
            <a:ext cx="1147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2454-4AC2-4EED-857D-24C54E521A81}"/>
              </a:ext>
            </a:extLst>
          </p:cNvPr>
          <p:cNvSpPr txBox="1"/>
          <p:nvPr/>
        </p:nvSpPr>
        <p:spPr>
          <a:xfrm>
            <a:off x="4613881" y="3140729"/>
            <a:ext cx="1147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43AA2E-A743-4F75-9675-2DA7F2782933}"/>
              </a:ext>
            </a:extLst>
          </p:cNvPr>
          <p:cNvSpPr/>
          <p:nvPr/>
        </p:nvSpPr>
        <p:spPr>
          <a:xfrm>
            <a:off x="5809799" y="2464448"/>
            <a:ext cx="16934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불쾌한 내용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box)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F3FED5-F045-4FE4-9665-B4A017BB4941}"/>
              </a:ext>
            </a:extLst>
          </p:cNvPr>
          <p:cNvSpPr/>
          <p:nvPr/>
        </p:nvSpPr>
        <p:spPr>
          <a:xfrm>
            <a:off x="5810539" y="2801381"/>
            <a:ext cx="16934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~~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문제가 있습니다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FB9A8E-0DEC-4264-AEA0-CA7898A20420}"/>
              </a:ext>
            </a:extLst>
          </p:cNvPr>
          <p:cNvSpPr/>
          <p:nvPr/>
        </p:nvSpPr>
        <p:spPr>
          <a:xfrm>
            <a:off x="5803236" y="3142793"/>
            <a:ext cx="1693440" cy="1397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……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45FE846-A913-4092-96CF-2FD8D23F90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46" y="1701010"/>
            <a:ext cx="309952" cy="30995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FF6724F-1949-49D6-87B3-D038158AE5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888643"/>
            <a:ext cx="309952" cy="30995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E10369-ADE0-484B-9678-F3DFEF0FFCA1}"/>
              </a:ext>
            </a:extLst>
          </p:cNvPr>
          <p:cNvSpPr/>
          <p:nvPr/>
        </p:nvSpPr>
        <p:spPr>
          <a:xfrm>
            <a:off x="5021909" y="4730628"/>
            <a:ext cx="951737" cy="358845"/>
          </a:xfrm>
          <a:prstGeom prst="rect">
            <a:avLst/>
          </a:prstGeom>
          <a:solidFill>
            <a:srgbClr val="FF65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CC883A-E5E2-45F6-95F2-17B82ED61EC5}"/>
              </a:ext>
            </a:extLst>
          </p:cNvPr>
          <p:cNvSpPr/>
          <p:nvPr/>
        </p:nvSpPr>
        <p:spPr>
          <a:xfrm>
            <a:off x="6339813" y="4730628"/>
            <a:ext cx="951737" cy="358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6856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41823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관리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F2E8BF-D769-43DD-9605-B64E4023B1B7}"/>
              </a:ext>
            </a:extLst>
          </p:cNvPr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CCF3B7-6751-4A65-878B-2C69797E06F4}"/>
                </a:ext>
              </a:extLst>
            </p:cNvPr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CC9E469-27D3-4F97-BA74-FB6E45464A69}"/>
                </a:ext>
              </a:extLst>
            </p:cNvPr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31" name="직각 삼각형 30">
                <a:extLst>
                  <a:ext uri="{FF2B5EF4-FFF2-40B4-BE49-F238E27FC236}">
                    <a16:creationId xmlns:a16="http://schemas.microsoft.com/office/drawing/2014/main" id="{DECDE663-D7F3-4345-BF1F-0FA0ADDA31A6}"/>
                  </a:ext>
                </a:extLst>
              </p:cNvPr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5ED350C-2421-4049-BC0F-76CDAB4E36BF}"/>
                  </a:ext>
                </a:extLst>
              </p:cNvPr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17C0319-54E4-49A1-BE69-8630A14A0C0B}"/>
                    </a:ext>
                  </a:extLst>
                </p:cNvPr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69AEF6-800B-4E4A-9CB1-10EE4E50EBE9}"/>
                    </a:ext>
                  </a:extLst>
                </p:cNvPr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864A65C-6E2C-4379-A373-724602507AE3}"/>
                    </a:ext>
                  </a:extLst>
                </p:cNvPr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6" name="자유형 45">
                  <a:extLst>
                    <a:ext uri="{FF2B5EF4-FFF2-40B4-BE49-F238E27FC236}">
                      <a16:creationId xmlns:a16="http://schemas.microsoft.com/office/drawing/2014/main" id="{75FB93E6-3FC4-41FD-9619-CB165AB6D9E5}"/>
                    </a:ext>
                  </a:extLst>
                </p:cNvPr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7" name="자유형 43">
                  <a:extLst>
                    <a:ext uri="{FF2B5EF4-FFF2-40B4-BE49-F238E27FC236}">
                      <a16:creationId xmlns:a16="http://schemas.microsoft.com/office/drawing/2014/main" id="{4324848F-AB52-4081-A400-F58A28AB9BF0}"/>
                    </a:ext>
                  </a:extLst>
                </p:cNvPr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8" name="자유형 24">
                  <a:extLst>
                    <a:ext uri="{FF2B5EF4-FFF2-40B4-BE49-F238E27FC236}">
                      <a16:creationId xmlns:a16="http://schemas.microsoft.com/office/drawing/2014/main" id="{9F9DE6FC-2261-4F38-B4F0-64EFE70B2174}"/>
                    </a:ext>
                  </a:extLst>
                </p:cNvPr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C0ED3486-4E33-4D42-A452-E3B948CE4E45}"/>
                    </a:ext>
                  </a:extLst>
                </p:cNvPr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C76B3EC-1DF9-484E-8032-2A812FB80444}"/>
                </a:ext>
              </a:extLst>
            </p:cNvPr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6933C2F-1483-4395-95EB-F8B7D34A7014}"/>
                </a:ext>
              </a:extLst>
            </p:cNvPr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7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2680B-6C70-4D97-B833-8641FB706252}"/>
              </a:ext>
            </a:extLst>
          </p:cNvPr>
          <p:cNvSpPr/>
          <p:nvPr/>
        </p:nvSpPr>
        <p:spPr>
          <a:xfrm>
            <a:off x="3648202" y="1593894"/>
            <a:ext cx="4312960" cy="1835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전까지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FC19C7-BC5D-4A65-8574-EAC2CDDD7D67}"/>
              </a:ext>
            </a:extLst>
          </p:cNvPr>
          <p:cNvSpPr/>
          <p:nvPr/>
        </p:nvSpPr>
        <p:spPr>
          <a:xfrm>
            <a:off x="8214821" y="1593894"/>
            <a:ext cx="2031650" cy="122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최고 조회수 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6E4C18-0F49-4874-A5EF-872D9DDC7169}"/>
              </a:ext>
            </a:extLst>
          </p:cNvPr>
          <p:cNvSpPr/>
          <p:nvPr/>
        </p:nvSpPr>
        <p:spPr>
          <a:xfrm>
            <a:off x="8214821" y="2912353"/>
            <a:ext cx="2031650" cy="122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최고 추천 수 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2649CD-1A36-44D3-90BC-CCA2476C6253}"/>
              </a:ext>
            </a:extLst>
          </p:cNvPr>
          <p:cNvSpPr/>
          <p:nvPr/>
        </p:nvSpPr>
        <p:spPr>
          <a:xfrm>
            <a:off x="8218822" y="4230812"/>
            <a:ext cx="2031650" cy="1230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최고 댓글 수 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C96E68-1449-44EF-AA37-2349D3911FB0}"/>
              </a:ext>
            </a:extLst>
          </p:cNvPr>
          <p:cNvSpPr/>
          <p:nvPr/>
        </p:nvSpPr>
        <p:spPr>
          <a:xfrm>
            <a:off x="3648201" y="3626048"/>
            <a:ext cx="2031650" cy="1835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별 조회 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C7E0CC-7145-4B91-95C1-84856255143F}"/>
              </a:ext>
            </a:extLst>
          </p:cNvPr>
          <p:cNvSpPr/>
          <p:nvPr/>
        </p:nvSpPr>
        <p:spPr>
          <a:xfrm>
            <a:off x="5929511" y="3625501"/>
            <a:ext cx="2031650" cy="1835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당일 새로운 댓글 알림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D7CE16-C278-41C1-8DF7-C24B6623087B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37" name="그림 3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8FA5D2A-F412-4A5E-8EA1-384D9F3A7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8" name="그림 37" descr="테이블이(가) 표시된 사진&#10;&#10;자동 생성된 설명">
              <a:extLst>
                <a:ext uri="{FF2B5EF4-FFF2-40B4-BE49-F238E27FC236}">
                  <a16:creationId xmlns:a16="http://schemas.microsoft.com/office/drawing/2014/main" id="{2F620CAE-9B22-4C7B-8C78-2101A4F60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94BBEC-8DB1-4D60-8A2B-B683CAEC8EE2}"/>
              </a:ext>
            </a:extLst>
          </p:cNvPr>
          <p:cNvSpPr/>
          <p:nvPr/>
        </p:nvSpPr>
        <p:spPr>
          <a:xfrm>
            <a:off x="1310971" y="2806992"/>
            <a:ext cx="851921" cy="265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50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프로필 수정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프로필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ECCC2E3-7ADB-47A3-8972-4DD9A2FD6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5" y="948875"/>
            <a:ext cx="5635850" cy="522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69E892-F074-443C-A3D4-2DF2BEDD36C9}"/>
              </a:ext>
            </a:extLst>
          </p:cNvPr>
          <p:cNvSpPr/>
          <p:nvPr/>
        </p:nvSpPr>
        <p:spPr>
          <a:xfrm>
            <a:off x="5222894" y="4498994"/>
            <a:ext cx="1746209" cy="274800"/>
          </a:xfrm>
          <a:prstGeom prst="rect">
            <a:avLst/>
          </a:prstGeom>
          <a:solidFill>
            <a:srgbClr val="F3F3F3"/>
          </a:solidFill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75ECFD-CA9D-4210-8ABB-B8F31D02B55D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36" name="그림 35" descr="테이블이(가) 표시된 사진&#10;&#10;자동 생성된 설명">
              <a:extLst>
                <a:ext uri="{FF2B5EF4-FFF2-40B4-BE49-F238E27FC236}">
                  <a16:creationId xmlns:a16="http://schemas.microsoft.com/office/drawing/2014/main" id="{7F09A1DE-EF94-4750-99DF-6A539809E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40" name="그림 39" descr="테이블이(가) 표시된 사진&#10;&#10;자동 생성된 설명">
              <a:extLst>
                <a:ext uri="{FF2B5EF4-FFF2-40B4-BE49-F238E27FC236}">
                  <a16:creationId xmlns:a16="http://schemas.microsoft.com/office/drawing/2014/main" id="{EF7C4BFE-EED8-446C-A2E6-A77B5B98F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709F517-C366-42E9-BA67-59BED2E0B03B}"/>
              </a:ext>
            </a:extLst>
          </p:cNvPr>
          <p:cNvSpPr/>
          <p:nvPr/>
        </p:nvSpPr>
        <p:spPr>
          <a:xfrm>
            <a:off x="1362809" y="3151356"/>
            <a:ext cx="851921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설정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B78AC-5BB2-4972-B3BC-DB15DD76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/>
          <a:stretch/>
        </p:blipFill>
        <p:spPr>
          <a:xfrm>
            <a:off x="3370298" y="1003941"/>
            <a:ext cx="7380822" cy="516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1EABF9-CB6C-44AD-9F3B-5E6349BBDE05}"/>
              </a:ext>
            </a:extLst>
          </p:cNvPr>
          <p:cNvSpPr/>
          <p:nvPr/>
        </p:nvSpPr>
        <p:spPr>
          <a:xfrm>
            <a:off x="1362809" y="3327237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4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커버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모달창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B78AC-5BB2-4972-B3BC-DB15DD76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/>
          <a:stretch/>
        </p:blipFill>
        <p:spPr>
          <a:xfrm>
            <a:off x="3370298" y="1003941"/>
            <a:ext cx="7380822" cy="516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0C705D-242F-4A36-9BA4-E440247AFF23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244C031-13A9-40CC-B551-E10E14204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0" y="1504335"/>
            <a:ext cx="5132440" cy="3849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121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346222" y="3175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28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글 설정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모달창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4B78AC-5BB2-4972-B3BC-DB15DD76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/>
          <a:stretch/>
        </p:blipFill>
        <p:spPr>
          <a:xfrm>
            <a:off x="3370298" y="1003941"/>
            <a:ext cx="7380822" cy="5169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0C705D-242F-4A36-9BA4-E440247AFF23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E0489E-ADC8-45CB-B39B-1FDDA383C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54" y="1457141"/>
            <a:ext cx="5258292" cy="39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0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설정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E979B-BE00-494F-B86F-61158B65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1155907"/>
            <a:ext cx="7376408" cy="4802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7E090145-676A-4F09-B2DD-7FB61F74E53F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49" name="그림 48" descr="테이블이(가) 표시된 사진&#10;&#10;자동 생성된 설명">
              <a:extLst>
                <a:ext uri="{FF2B5EF4-FFF2-40B4-BE49-F238E27FC236}">
                  <a16:creationId xmlns:a16="http://schemas.microsoft.com/office/drawing/2014/main" id="{145704E0-EED6-4269-BD4A-5A9A583E8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50" name="그림 49" descr="테이블이(가) 표시된 사진&#10;&#10;자동 생성된 설명">
              <a:extLst>
                <a:ext uri="{FF2B5EF4-FFF2-40B4-BE49-F238E27FC236}">
                  <a16:creationId xmlns:a16="http://schemas.microsoft.com/office/drawing/2014/main" id="{3582B113-3E21-4DD4-B4FF-BA1124AE35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428480-80A1-4A3D-A5C3-1EE23A79FF66}"/>
              </a:ext>
            </a:extLst>
          </p:cNvPr>
          <p:cNvSpPr/>
          <p:nvPr/>
        </p:nvSpPr>
        <p:spPr>
          <a:xfrm>
            <a:off x="1362809" y="3474407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287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B893D6-0380-4F8B-A850-97B823DBA844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5E2EE17C-5C70-4D85-BEDA-DA29A2627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64876C8-44DE-48FB-A1FA-EF3D37C5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32BA7B9-0683-4CF2-B0D5-98A8EE79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63" y="1182456"/>
            <a:ext cx="7413192" cy="4826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1E3F95-952B-4238-B471-D38C1D92BA5F}"/>
              </a:ext>
            </a:extLst>
          </p:cNvPr>
          <p:cNvSpPr/>
          <p:nvPr/>
        </p:nvSpPr>
        <p:spPr>
          <a:xfrm>
            <a:off x="8359920" y="1449409"/>
            <a:ext cx="2058341" cy="62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드래그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드랍으로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설정할 수 있게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예정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E509E7-D909-4256-A0ED-E3E6DC371075}"/>
              </a:ext>
            </a:extLst>
          </p:cNvPr>
          <p:cNvSpPr/>
          <p:nvPr/>
        </p:nvSpPr>
        <p:spPr>
          <a:xfrm>
            <a:off x="1362809" y="3636005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12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265696" y="828576"/>
            <a:ext cx="9660607" cy="545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삭제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모달창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4780A-25E3-4E63-BF35-D77D21DB2A6B}"/>
              </a:ext>
            </a:extLst>
          </p:cNvPr>
          <p:cNvSpPr/>
          <p:nvPr/>
        </p:nvSpPr>
        <p:spPr>
          <a:xfrm>
            <a:off x="1273000" y="5965483"/>
            <a:ext cx="927865" cy="20829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25A2015-98B2-478F-AF1D-F78EA447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69" y="842310"/>
            <a:ext cx="1888298" cy="5395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894364-FF6B-4214-97F8-57461B4E05A8}"/>
              </a:ext>
            </a:extLst>
          </p:cNvPr>
          <p:cNvSpPr/>
          <p:nvPr/>
        </p:nvSpPr>
        <p:spPr>
          <a:xfrm>
            <a:off x="1362809" y="2660728"/>
            <a:ext cx="1638720" cy="24827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94DDA-8559-4699-98ED-5F0EA693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23" y="1194623"/>
            <a:ext cx="7296432" cy="4750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361470-E124-4B1B-8C29-0E7C7F886915}"/>
              </a:ext>
            </a:extLst>
          </p:cNvPr>
          <p:cNvGrpSpPr/>
          <p:nvPr/>
        </p:nvGrpSpPr>
        <p:grpSpPr>
          <a:xfrm>
            <a:off x="1274488" y="2806259"/>
            <a:ext cx="1888298" cy="1367940"/>
            <a:chOff x="1274488" y="2806259"/>
            <a:chExt cx="1888298" cy="1367940"/>
          </a:xfrm>
        </p:grpSpPr>
        <p:pic>
          <p:nvPicPr>
            <p:cNvPr id="31" name="그림 30" descr="테이블이(가) 표시된 사진&#10;&#10;자동 생성된 설명">
              <a:extLst>
                <a:ext uri="{FF2B5EF4-FFF2-40B4-BE49-F238E27FC236}">
                  <a16:creationId xmlns:a16="http://schemas.microsoft.com/office/drawing/2014/main" id="{811F8E58-CA30-4CD5-8A37-E57C850C9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24" b="39920"/>
            <a:stretch/>
          </p:blipFill>
          <p:spPr>
            <a:xfrm>
              <a:off x="1274488" y="2806259"/>
              <a:ext cx="1888298" cy="520978"/>
            </a:xfrm>
            <a:prstGeom prst="rect">
              <a:avLst/>
            </a:prstGeom>
          </p:spPr>
        </p:pic>
        <p:pic>
          <p:nvPicPr>
            <p:cNvPr id="32" name="그림 31" descr="테이블이(가) 표시된 사진&#10;&#10;자동 생성된 설명">
              <a:extLst>
                <a:ext uri="{FF2B5EF4-FFF2-40B4-BE49-F238E27FC236}">
                  <a16:creationId xmlns:a16="http://schemas.microsoft.com/office/drawing/2014/main" id="{1B26206D-AC71-48B8-86F4-C38BA5CC7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13" b="21743"/>
            <a:stretch/>
          </p:blipFill>
          <p:spPr>
            <a:xfrm>
              <a:off x="1274488" y="3340971"/>
              <a:ext cx="1888298" cy="833228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5215D0-03C1-405C-8AA2-974DD27DCB05}"/>
              </a:ext>
            </a:extLst>
          </p:cNvPr>
          <p:cNvSpPr/>
          <p:nvPr/>
        </p:nvSpPr>
        <p:spPr>
          <a:xfrm>
            <a:off x="1265694" y="815768"/>
            <a:ext cx="9660607" cy="5457010"/>
          </a:xfrm>
          <a:prstGeom prst="rect">
            <a:avLst/>
          </a:prstGeom>
          <a:solidFill>
            <a:schemeClr val="bg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6AF4CDA-093D-4C5B-AAB0-4772FC9040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2" y="2486333"/>
            <a:ext cx="3016536" cy="188533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428229-B196-49BD-A7D7-3FB1532D1D1A}"/>
              </a:ext>
            </a:extLst>
          </p:cNvPr>
          <p:cNvSpPr/>
          <p:nvPr/>
        </p:nvSpPr>
        <p:spPr>
          <a:xfrm>
            <a:off x="1362809" y="3942212"/>
            <a:ext cx="967436" cy="175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20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756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 화면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91CF68-F47E-4673-A880-6C2D69417A31}"/>
              </a:ext>
            </a:extLst>
          </p:cNvPr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36563D-3BBB-47E4-A552-D98F9DA0D374}"/>
                </a:ext>
              </a:extLst>
            </p:cNvPr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54CE1B-CC04-48C3-9DAC-DC8244008DD8}"/>
                </a:ext>
              </a:extLst>
            </p:cNvPr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C6612228-32DB-47B3-BA70-7B151A747E29}"/>
                  </a:ext>
                </a:extLst>
              </p:cNvPr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B9AED2A-CDBF-49C6-8BBA-9FC6D451EC46}"/>
                  </a:ext>
                </a:extLst>
              </p:cNvPr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6E69176-B480-42BB-BD9F-DD7AAFBD36A6}"/>
                    </a:ext>
                  </a:extLst>
                </p:cNvPr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D72A4BA-C8A6-41E6-96E2-A1CA63CBA098}"/>
                    </a:ext>
                  </a:extLst>
                </p:cNvPr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3D780B9-12C8-4132-BE2B-B7BA120AAB89}"/>
                    </a:ext>
                  </a:extLst>
                </p:cNvPr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2" name="자유형 45">
                  <a:extLst>
                    <a:ext uri="{FF2B5EF4-FFF2-40B4-BE49-F238E27FC236}">
                      <a16:creationId xmlns:a16="http://schemas.microsoft.com/office/drawing/2014/main" id="{322A2F59-89A2-4973-BEF3-2BF15AA795BC}"/>
                    </a:ext>
                  </a:extLst>
                </p:cNvPr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3" name="자유형 43">
                  <a:extLst>
                    <a:ext uri="{FF2B5EF4-FFF2-40B4-BE49-F238E27FC236}">
                      <a16:creationId xmlns:a16="http://schemas.microsoft.com/office/drawing/2014/main" id="{A6B91F22-7723-451C-B6B0-985B5A757F53}"/>
                    </a:ext>
                  </a:extLst>
                </p:cNvPr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4" name="자유형 24">
                  <a:extLst>
                    <a:ext uri="{FF2B5EF4-FFF2-40B4-BE49-F238E27FC236}">
                      <a16:creationId xmlns:a16="http://schemas.microsoft.com/office/drawing/2014/main" id="{8D3733BE-7412-4494-81F4-E8F196F56651}"/>
                    </a:ext>
                  </a:extLst>
                </p:cNvPr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C91AD0EB-C777-47E0-BF0B-FBA30BAF3B9B}"/>
                    </a:ext>
                  </a:extLst>
                </p:cNvPr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1483E1-DCFA-450E-8788-B2644B12D4D9}"/>
                </a:ext>
              </a:extLst>
            </p:cNvPr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E2816B4-5A73-4CDB-93D8-8FEFBBA9549D}"/>
                </a:ext>
              </a:extLst>
            </p:cNvPr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084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76D4BD-DA0A-41CF-BFD6-661A08ABB463}"/>
              </a:ext>
            </a:extLst>
          </p:cNvPr>
          <p:cNvGrpSpPr/>
          <p:nvPr/>
        </p:nvGrpSpPr>
        <p:grpSpPr>
          <a:xfrm>
            <a:off x="4369455" y="2425566"/>
            <a:ext cx="3453090" cy="2006868"/>
            <a:chOff x="3888258" y="1822926"/>
            <a:chExt cx="4415484" cy="256619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20D6CF-354C-429E-8F93-588A35D0A1C7}"/>
                </a:ext>
              </a:extLst>
            </p:cNvPr>
            <p:cNvSpPr/>
            <p:nvPr/>
          </p:nvSpPr>
          <p:spPr>
            <a:xfrm>
              <a:off x="3888258" y="1822926"/>
              <a:ext cx="4415484" cy="2566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12A69CE-F303-40AA-9C9A-8F18B13A5141}"/>
                </a:ext>
              </a:extLst>
            </p:cNvPr>
            <p:cNvSpPr/>
            <p:nvPr/>
          </p:nvSpPr>
          <p:spPr>
            <a:xfrm>
              <a:off x="5536394" y="2522600"/>
              <a:ext cx="2174222" cy="371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EEF6D4-0D5C-481C-AAAD-8BD21F7EA8F5}"/>
                </a:ext>
              </a:extLst>
            </p:cNvPr>
            <p:cNvSpPr txBox="1"/>
            <p:nvPr/>
          </p:nvSpPr>
          <p:spPr>
            <a:xfrm>
              <a:off x="4311908" y="2533211"/>
              <a:ext cx="1112109" cy="3504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아이디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6EED882-8EAC-48E4-9521-9EC65C7D005B}"/>
                </a:ext>
              </a:extLst>
            </p:cNvPr>
            <p:cNvSpPr/>
            <p:nvPr/>
          </p:nvSpPr>
          <p:spPr>
            <a:xfrm>
              <a:off x="5536394" y="3026535"/>
              <a:ext cx="2174222" cy="371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A80C8C-D96E-4AF8-A233-0F09C2346574}"/>
                </a:ext>
              </a:extLst>
            </p:cNvPr>
            <p:cNvSpPr txBox="1"/>
            <p:nvPr/>
          </p:nvSpPr>
          <p:spPr>
            <a:xfrm>
              <a:off x="4311908" y="3037145"/>
              <a:ext cx="1112109" cy="3504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비밀번호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F31E3DC-655A-4FE3-A0AB-A2A7FA46738C}"/>
                </a:ext>
              </a:extLst>
            </p:cNvPr>
            <p:cNvSpPr/>
            <p:nvPr/>
          </p:nvSpPr>
          <p:spPr>
            <a:xfrm>
              <a:off x="5306301" y="3606873"/>
              <a:ext cx="1572294" cy="371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로그인</a:t>
              </a:r>
              <a:endPara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849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1374CD-1042-4AAD-A345-27462A06F04F}"/>
              </a:ext>
            </a:extLst>
          </p:cNvPr>
          <p:cNvSpPr/>
          <p:nvPr/>
        </p:nvSpPr>
        <p:spPr>
          <a:xfrm>
            <a:off x="1381420" y="1575128"/>
            <a:ext cx="9452020" cy="2006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꺾은선 그래프로 최대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표시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A6D7B-0F99-4B23-AE41-56F21D1E0361}"/>
              </a:ext>
            </a:extLst>
          </p:cNvPr>
          <p:cNvSpPr/>
          <p:nvPr/>
        </p:nvSpPr>
        <p:spPr>
          <a:xfrm>
            <a:off x="1456050" y="3720847"/>
            <a:ext cx="2764350" cy="25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분야 별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 그래프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2D73E5-29F4-4A97-9B6B-8002624F2357}"/>
              </a:ext>
            </a:extLst>
          </p:cNvPr>
          <p:cNvSpPr/>
          <p:nvPr/>
        </p:nvSpPr>
        <p:spPr>
          <a:xfrm>
            <a:off x="4725821" y="3718427"/>
            <a:ext cx="2764350" cy="25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최다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 수 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 수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0AF153-0723-41FF-B9CF-0CABCCD354A9}"/>
              </a:ext>
            </a:extLst>
          </p:cNvPr>
          <p:cNvSpPr/>
          <p:nvPr/>
        </p:nvSpPr>
        <p:spPr>
          <a:xfrm>
            <a:off x="7995592" y="3716007"/>
            <a:ext cx="2764350" cy="25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 수 글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 수</a:t>
            </a:r>
            <a:r>
              <a:rPr lang="en-US" altLang="ko-KR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 글</a:t>
            </a:r>
            <a:endParaRPr lang="en-US" altLang="ko-KR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931BF0-3EEF-49B4-A9CF-CD0B83600AF1}"/>
              </a:ext>
            </a:extLst>
          </p:cNvPr>
          <p:cNvGrpSpPr/>
          <p:nvPr/>
        </p:nvGrpSpPr>
        <p:grpSpPr>
          <a:xfrm>
            <a:off x="1216013" y="862289"/>
            <a:ext cx="9759974" cy="533208"/>
            <a:chOff x="1216013" y="862289"/>
            <a:chExt cx="9759974" cy="5332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E11E50B-0CEF-4B71-A1B3-C5F0D64C639B}"/>
                </a:ext>
              </a:extLst>
            </p:cNvPr>
            <p:cNvGrpSpPr/>
            <p:nvPr/>
          </p:nvGrpSpPr>
          <p:grpSpPr>
            <a:xfrm>
              <a:off x="1216013" y="866452"/>
              <a:ext cx="9759974" cy="498816"/>
              <a:chOff x="1216013" y="866452"/>
              <a:chExt cx="9759974" cy="49881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A6DE96D-C55A-4BFF-979D-CB6BD66B6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6013" y="892518"/>
                <a:ext cx="9759974" cy="472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69F917A-FF33-4144-A6CC-2BF8EFB7B657}"/>
                  </a:ext>
                </a:extLst>
              </p:cNvPr>
              <p:cNvSpPr/>
              <p:nvPr/>
            </p:nvSpPr>
            <p:spPr>
              <a:xfrm>
                <a:off x="6695523" y="866452"/>
                <a:ext cx="678672" cy="472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295A20A-705C-4ABA-8CB8-4F4403DE2113}"/>
                </a:ext>
              </a:extLst>
            </p:cNvPr>
            <p:cNvSpPr/>
            <p:nvPr/>
          </p:nvSpPr>
          <p:spPr>
            <a:xfrm>
              <a:off x="4902969" y="862289"/>
              <a:ext cx="533208" cy="533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568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 페이지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기능으로 관리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249A7-5CC2-4F42-9F92-BACA7129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5" y="1541240"/>
            <a:ext cx="9116470" cy="524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789FB1-EA8F-40D3-8980-6C8DDD60E055}"/>
              </a:ext>
            </a:extLst>
          </p:cNvPr>
          <p:cNvSpPr/>
          <p:nvPr/>
        </p:nvSpPr>
        <p:spPr>
          <a:xfrm>
            <a:off x="1589583" y="1599638"/>
            <a:ext cx="735788" cy="407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DF6070-C42F-442B-901A-EDBB67759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65" y="2255937"/>
            <a:ext cx="4385190" cy="4065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0AF87B-72AA-4308-BE5A-F77367BB3EAD}"/>
              </a:ext>
            </a:extLst>
          </p:cNvPr>
          <p:cNvGrpSpPr/>
          <p:nvPr/>
        </p:nvGrpSpPr>
        <p:grpSpPr>
          <a:xfrm>
            <a:off x="1216013" y="862289"/>
            <a:ext cx="9759974" cy="533208"/>
            <a:chOff x="1216013" y="862289"/>
            <a:chExt cx="9759974" cy="5332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0AE987A-2D4E-44CE-BF04-14C4E07B0CFB}"/>
                </a:ext>
              </a:extLst>
            </p:cNvPr>
            <p:cNvGrpSpPr/>
            <p:nvPr/>
          </p:nvGrpSpPr>
          <p:grpSpPr>
            <a:xfrm>
              <a:off x="1216013" y="866452"/>
              <a:ext cx="9759974" cy="498816"/>
              <a:chOff x="1216013" y="866452"/>
              <a:chExt cx="9759974" cy="49881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A6DE96D-C55A-4BFF-979D-CB6BD66B6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6013" y="892518"/>
                <a:ext cx="9759974" cy="472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7A650F0-EC9B-4F4E-B9CF-DA9F1FA80E0B}"/>
                  </a:ext>
                </a:extLst>
              </p:cNvPr>
              <p:cNvSpPr/>
              <p:nvPr/>
            </p:nvSpPr>
            <p:spPr>
              <a:xfrm>
                <a:off x="6695523" y="866452"/>
                <a:ext cx="678672" cy="472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715015-1E85-4D54-B18E-9C83E0544051}"/>
                </a:ext>
              </a:extLst>
            </p:cNvPr>
            <p:cNvSpPr/>
            <p:nvPr/>
          </p:nvSpPr>
          <p:spPr>
            <a:xfrm>
              <a:off x="5527283" y="862289"/>
              <a:ext cx="533208" cy="533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682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 페이지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249A7-5CC2-4F42-9F92-BACA7129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5" y="1541240"/>
            <a:ext cx="9116470" cy="524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789FB1-EA8F-40D3-8980-6C8DDD60E055}"/>
              </a:ext>
            </a:extLst>
          </p:cNvPr>
          <p:cNvSpPr/>
          <p:nvPr/>
        </p:nvSpPr>
        <p:spPr>
          <a:xfrm>
            <a:off x="1589583" y="1599638"/>
            <a:ext cx="735788" cy="407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F5D98FC-F793-4A54-85F9-A9A525D37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76" y="2188374"/>
            <a:ext cx="4465648" cy="4140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90DE55-0B77-47C0-AF6F-66AD8E5F49F8}"/>
              </a:ext>
            </a:extLst>
          </p:cNvPr>
          <p:cNvGrpSpPr/>
          <p:nvPr/>
        </p:nvGrpSpPr>
        <p:grpSpPr>
          <a:xfrm>
            <a:off x="1216013" y="862289"/>
            <a:ext cx="9759974" cy="533208"/>
            <a:chOff x="1216013" y="862289"/>
            <a:chExt cx="9759974" cy="5332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B30CBB8-E9C2-45D6-8EC1-F1EFF449DF19}"/>
                </a:ext>
              </a:extLst>
            </p:cNvPr>
            <p:cNvGrpSpPr/>
            <p:nvPr/>
          </p:nvGrpSpPr>
          <p:grpSpPr>
            <a:xfrm>
              <a:off x="1216013" y="866452"/>
              <a:ext cx="9759974" cy="498816"/>
              <a:chOff x="1216013" y="866452"/>
              <a:chExt cx="9759974" cy="49881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A6DE96D-C55A-4BFF-979D-CB6BD66B6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6013" y="892518"/>
                <a:ext cx="9759974" cy="472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9CE96AB-DBFB-4E0F-9841-E946E2C0F52C}"/>
                  </a:ext>
                </a:extLst>
              </p:cNvPr>
              <p:cNvSpPr/>
              <p:nvPr/>
            </p:nvSpPr>
            <p:spPr>
              <a:xfrm>
                <a:off x="6695523" y="866452"/>
                <a:ext cx="678672" cy="472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618D8B8-566C-4A78-ADFD-2FB595FD4420}"/>
                </a:ext>
              </a:extLst>
            </p:cNvPr>
            <p:cNvSpPr/>
            <p:nvPr/>
          </p:nvSpPr>
          <p:spPr>
            <a:xfrm>
              <a:off x="5527283" y="862289"/>
              <a:ext cx="533208" cy="533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44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 페이지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249A7-5CC2-4F42-9F92-BACA7129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5" y="1541240"/>
            <a:ext cx="9116470" cy="524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789FB1-EA8F-40D3-8980-6C8DDD60E055}"/>
              </a:ext>
            </a:extLst>
          </p:cNvPr>
          <p:cNvSpPr/>
          <p:nvPr/>
        </p:nvSpPr>
        <p:spPr>
          <a:xfrm>
            <a:off x="1589583" y="1599638"/>
            <a:ext cx="735788" cy="407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FF2472-43F8-4802-8BAC-BAA55B359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61" y="2223604"/>
            <a:ext cx="4403678" cy="4082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B66A6D-DB5A-4C03-BA64-783F66CA6612}"/>
              </a:ext>
            </a:extLst>
          </p:cNvPr>
          <p:cNvGrpSpPr/>
          <p:nvPr/>
        </p:nvGrpSpPr>
        <p:grpSpPr>
          <a:xfrm>
            <a:off x="1216013" y="862289"/>
            <a:ext cx="9759974" cy="533208"/>
            <a:chOff x="1216013" y="862289"/>
            <a:chExt cx="9759974" cy="5332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8CEF822-E75C-46E5-812F-55DF78FD63A5}"/>
                </a:ext>
              </a:extLst>
            </p:cNvPr>
            <p:cNvGrpSpPr/>
            <p:nvPr/>
          </p:nvGrpSpPr>
          <p:grpSpPr>
            <a:xfrm>
              <a:off x="1216013" y="866452"/>
              <a:ext cx="9759974" cy="498816"/>
              <a:chOff x="1216013" y="866452"/>
              <a:chExt cx="9759974" cy="49881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A6DE96D-C55A-4BFF-979D-CB6BD66B6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6013" y="892518"/>
                <a:ext cx="9759974" cy="472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0A6FFF1-1EEF-4956-9D16-250A2C26ACC1}"/>
                  </a:ext>
                </a:extLst>
              </p:cNvPr>
              <p:cNvSpPr/>
              <p:nvPr/>
            </p:nvSpPr>
            <p:spPr>
              <a:xfrm>
                <a:off x="6695523" y="866452"/>
                <a:ext cx="678672" cy="472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AFE707-CAB5-42D6-952B-31A6A57607A0}"/>
                </a:ext>
              </a:extLst>
            </p:cNvPr>
            <p:cNvSpPr/>
            <p:nvPr/>
          </p:nvSpPr>
          <p:spPr>
            <a:xfrm>
              <a:off x="5527283" y="862289"/>
              <a:ext cx="533208" cy="533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71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945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360000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052F2A-3775-4231-9FDD-B706BA0E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6" y="1182954"/>
            <a:ext cx="9660608" cy="4787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707619"/>
            <a:ext cx="8349671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815082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선택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813340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  <a:endParaRPr lang="en-US" altLang="ko-KR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9319594" y="631225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7F44CB-8B82-48B6-8235-D1859CFCB850}"/>
              </a:ext>
            </a:extLst>
          </p:cNvPr>
          <p:cNvSpPr/>
          <p:nvPr/>
        </p:nvSpPr>
        <p:spPr>
          <a:xfrm>
            <a:off x="3044938" y="636118"/>
            <a:ext cx="20504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FEACC18-F068-4B72-8E2F-18D5A923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20" y="1228361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DABCEE-20B2-44F8-B8B2-9B8D56C68DA8}"/>
              </a:ext>
            </a:extLst>
          </p:cNvPr>
          <p:cNvSpPr/>
          <p:nvPr/>
        </p:nvSpPr>
        <p:spPr>
          <a:xfrm>
            <a:off x="5158476" y="839891"/>
            <a:ext cx="2664208" cy="268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문의는 로그아웃상태시 로그인 모달창 띄움</a:t>
            </a:r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3BBFC5-8560-46E7-B0CF-FD4033BED113}"/>
              </a:ext>
            </a:extLst>
          </p:cNvPr>
          <p:cNvSpPr/>
          <p:nvPr/>
        </p:nvSpPr>
        <p:spPr>
          <a:xfrm>
            <a:off x="1265696" y="1182954"/>
            <a:ext cx="9660607" cy="467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47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 처리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C8F1AC3-1980-4B1E-AAC0-0B3001B0F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1570162"/>
            <a:ext cx="2354370" cy="484239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4737669-D622-4997-BC79-3D05EBEC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55" y="1635547"/>
            <a:ext cx="6417324" cy="461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52DE4D-D829-4648-B0CC-34C88E98180C}"/>
              </a:ext>
            </a:extLst>
          </p:cNvPr>
          <p:cNvSpPr/>
          <p:nvPr/>
        </p:nvSpPr>
        <p:spPr>
          <a:xfrm>
            <a:off x="6145064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13555-A945-4268-AA83-F44ACC8C8D8E}"/>
              </a:ext>
            </a:extLst>
          </p:cNvPr>
          <p:cNvSpPr/>
          <p:nvPr/>
        </p:nvSpPr>
        <p:spPr>
          <a:xfrm>
            <a:off x="6695523" y="866452"/>
            <a:ext cx="678672" cy="47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10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545B60-79FD-426C-B36A-3BA3FC53D58D}"/>
              </a:ext>
            </a:extLst>
          </p:cNvPr>
          <p:cNvSpPr/>
          <p:nvPr/>
        </p:nvSpPr>
        <p:spPr>
          <a:xfrm>
            <a:off x="1136835" y="809966"/>
            <a:ext cx="9918330" cy="56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4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처리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6DE96D-C55A-4BFF-979D-CB6BD66B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3" y="892518"/>
            <a:ext cx="9759974" cy="47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F35D739-9722-47DD-8E34-9360099B5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23" y="1579709"/>
            <a:ext cx="6428188" cy="4618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F0CACB0-1A36-4CE0-A615-CF1736592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60" y="1530372"/>
            <a:ext cx="2373716" cy="488218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ECA2A3-9798-4B84-A596-495D7CE6EC84}"/>
              </a:ext>
            </a:extLst>
          </p:cNvPr>
          <p:cNvSpPr/>
          <p:nvPr/>
        </p:nvSpPr>
        <p:spPr>
          <a:xfrm>
            <a:off x="6151371" y="862289"/>
            <a:ext cx="533208" cy="5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9619C4-7974-4B77-AE36-92B3299859FF}"/>
              </a:ext>
            </a:extLst>
          </p:cNvPr>
          <p:cNvSpPr/>
          <p:nvPr/>
        </p:nvSpPr>
        <p:spPr>
          <a:xfrm>
            <a:off x="6763757" y="866452"/>
            <a:ext cx="678672" cy="47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488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756" y="335410"/>
            <a:ext cx="4446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5D6111-35ED-4A6B-995E-5C746C3EF557}"/>
              </a:ext>
            </a:extLst>
          </p:cNvPr>
          <p:cNvSpPr/>
          <p:nvPr/>
        </p:nvSpPr>
        <p:spPr>
          <a:xfrm>
            <a:off x="1265696" y="1335503"/>
            <a:ext cx="9660607" cy="4186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이상입니다</a:t>
            </a:r>
            <a:endParaRPr lang="en-US" altLang="ko-KR" sz="4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91CF68-F47E-4673-A880-6C2D69417A31}"/>
              </a:ext>
            </a:extLst>
          </p:cNvPr>
          <p:cNvGrpSpPr/>
          <p:nvPr/>
        </p:nvGrpSpPr>
        <p:grpSpPr>
          <a:xfrm>
            <a:off x="0" y="-4361"/>
            <a:ext cx="12569291" cy="6808094"/>
            <a:chOff x="94558" y="49906"/>
            <a:chExt cx="12569291" cy="680809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36563D-3BBB-47E4-A552-D98F9DA0D374}"/>
                </a:ext>
              </a:extLst>
            </p:cNvPr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54CE1B-CC04-48C3-9DAC-DC8244008DD8}"/>
                </a:ext>
              </a:extLst>
            </p:cNvPr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C6612228-32DB-47B3-BA70-7B151A747E29}"/>
                  </a:ext>
                </a:extLst>
              </p:cNvPr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B9AED2A-CDBF-49C6-8BBA-9FC6D451EC46}"/>
                  </a:ext>
                </a:extLst>
              </p:cNvPr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6E69176-B480-42BB-BD9F-DD7AAFBD36A6}"/>
                    </a:ext>
                  </a:extLst>
                </p:cNvPr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D72A4BA-C8A6-41E6-96E2-A1CA63CBA098}"/>
                    </a:ext>
                  </a:extLst>
                </p:cNvPr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3D780B9-12C8-4132-BE2B-B7BA120AAB89}"/>
                    </a:ext>
                  </a:extLst>
                </p:cNvPr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2" name="자유형 45">
                  <a:extLst>
                    <a:ext uri="{FF2B5EF4-FFF2-40B4-BE49-F238E27FC236}">
                      <a16:creationId xmlns:a16="http://schemas.microsoft.com/office/drawing/2014/main" id="{322A2F59-89A2-4973-BEF3-2BF15AA795BC}"/>
                    </a:ext>
                  </a:extLst>
                </p:cNvPr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3" name="자유형 43">
                  <a:extLst>
                    <a:ext uri="{FF2B5EF4-FFF2-40B4-BE49-F238E27FC236}">
                      <a16:creationId xmlns:a16="http://schemas.microsoft.com/office/drawing/2014/main" id="{A6B91F22-7723-451C-B6B0-985B5A757F53}"/>
                    </a:ext>
                  </a:extLst>
                </p:cNvPr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4" name="자유형 24">
                  <a:extLst>
                    <a:ext uri="{FF2B5EF4-FFF2-40B4-BE49-F238E27FC236}">
                      <a16:creationId xmlns:a16="http://schemas.microsoft.com/office/drawing/2014/main" id="{8D3733BE-7412-4494-81F4-E8F196F56651}"/>
                    </a:ext>
                  </a:extLst>
                </p:cNvPr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C91AD0EB-C777-47E0-BF0B-FBA30BAF3B9B}"/>
                    </a:ext>
                  </a:extLst>
                </p:cNvPr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1483E1-DCFA-450E-8788-B2644B12D4D9}"/>
                </a:ext>
              </a:extLst>
            </p:cNvPr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E2816B4-5A73-4CDB-93D8-8FEFBBA9549D}"/>
                </a:ext>
              </a:extLst>
            </p:cNvPr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1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5842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6550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회원가입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052F2A-3775-4231-9FDD-B706BA0E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6" y="1182954"/>
            <a:ext cx="9660608" cy="4787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39" y="1707619"/>
            <a:ext cx="7547612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713DE-4935-40A4-B6FD-5BDC6D82ACFE}"/>
              </a:ext>
            </a:extLst>
          </p:cNvPr>
          <p:cNvSpPr/>
          <p:nvPr/>
        </p:nvSpPr>
        <p:spPr>
          <a:xfrm>
            <a:off x="5444545" y="4410736"/>
            <a:ext cx="929742" cy="37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 가입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B6D2A6F-8E24-4A6C-88F5-2E9BFFECD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5BF76A-2375-47A2-8D62-8FC6CF1522C9}"/>
              </a:ext>
            </a:extLst>
          </p:cNvPr>
          <p:cNvSpPr/>
          <p:nvPr/>
        </p:nvSpPr>
        <p:spPr>
          <a:xfrm>
            <a:off x="1258593" y="1181055"/>
            <a:ext cx="9667711" cy="4684366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C2A1D-8A26-432A-A7EC-73C9E005A834}"/>
              </a:ext>
            </a:extLst>
          </p:cNvPr>
          <p:cNvSpPr/>
          <p:nvPr/>
        </p:nvSpPr>
        <p:spPr>
          <a:xfrm>
            <a:off x="3888258" y="1375719"/>
            <a:ext cx="4415484" cy="42993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433E3-5B1A-49AA-B7FF-D4A78AD703CB}"/>
              </a:ext>
            </a:extLst>
          </p:cNvPr>
          <p:cNvSpPr/>
          <p:nvPr/>
        </p:nvSpPr>
        <p:spPr>
          <a:xfrm>
            <a:off x="5699351" y="2185353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E8B23-96BD-4442-9816-C696D53C4667}"/>
              </a:ext>
            </a:extLst>
          </p:cNvPr>
          <p:cNvSpPr txBox="1"/>
          <p:nvPr/>
        </p:nvSpPr>
        <p:spPr>
          <a:xfrm>
            <a:off x="4474865" y="2119373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0298F-3BA8-4D5C-91C2-1A55DB9DC5FB}"/>
              </a:ext>
            </a:extLst>
          </p:cNvPr>
          <p:cNvSpPr txBox="1"/>
          <p:nvPr/>
        </p:nvSpPr>
        <p:spPr>
          <a:xfrm>
            <a:off x="4474865" y="2377178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D2AC2-D6CC-4300-B4A7-44726E4EDFE0}"/>
              </a:ext>
            </a:extLst>
          </p:cNvPr>
          <p:cNvSpPr txBox="1"/>
          <p:nvPr/>
        </p:nvSpPr>
        <p:spPr>
          <a:xfrm>
            <a:off x="4474865" y="2625352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5A141C-E041-4ADE-A5A9-EFA0E83916C6}"/>
              </a:ext>
            </a:extLst>
          </p:cNvPr>
          <p:cNvSpPr/>
          <p:nvPr/>
        </p:nvSpPr>
        <p:spPr>
          <a:xfrm>
            <a:off x="5699350" y="2438637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BA13CA-B55D-4D64-AF18-D820018010C6}"/>
              </a:ext>
            </a:extLst>
          </p:cNvPr>
          <p:cNvSpPr/>
          <p:nvPr/>
        </p:nvSpPr>
        <p:spPr>
          <a:xfrm>
            <a:off x="5693143" y="269640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16B0C0-851F-4391-99A0-2F4BFFF9AAFB}"/>
              </a:ext>
            </a:extLst>
          </p:cNvPr>
          <p:cNvSpPr/>
          <p:nvPr/>
        </p:nvSpPr>
        <p:spPr>
          <a:xfrm>
            <a:off x="5693143" y="295588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C7E56C-7349-4046-8B6B-8DA52D173329}"/>
              </a:ext>
            </a:extLst>
          </p:cNvPr>
          <p:cNvSpPr/>
          <p:nvPr/>
        </p:nvSpPr>
        <p:spPr>
          <a:xfrm>
            <a:off x="6104256" y="3215365"/>
            <a:ext cx="1293552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80FC6B-FA76-41C8-B0DB-CA895E209AAC}"/>
              </a:ext>
            </a:extLst>
          </p:cNvPr>
          <p:cNvSpPr/>
          <p:nvPr/>
        </p:nvSpPr>
        <p:spPr>
          <a:xfrm>
            <a:off x="5693143" y="347484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2F2564-8420-4AE9-924A-56EA09AF9B32}"/>
              </a:ext>
            </a:extLst>
          </p:cNvPr>
          <p:cNvSpPr/>
          <p:nvPr/>
        </p:nvSpPr>
        <p:spPr>
          <a:xfrm>
            <a:off x="5693143" y="373432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75BD2D-A4F5-4769-8582-49F4D517F4E7}"/>
              </a:ext>
            </a:extLst>
          </p:cNvPr>
          <p:cNvSpPr/>
          <p:nvPr/>
        </p:nvSpPr>
        <p:spPr>
          <a:xfrm>
            <a:off x="5693143" y="3993805"/>
            <a:ext cx="1704665" cy="157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ABFA41-124C-413D-9727-C082195622EE}"/>
              </a:ext>
            </a:extLst>
          </p:cNvPr>
          <p:cNvSpPr txBox="1"/>
          <p:nvPr/>
        </p:nvSpPr>
        <p:spPr>
          <a:xfrm>
            <a:off x="4468657" y="2878748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02B227-1CAD-42BB-91F2-99004DA9E2D3}"/>
              </a:ext>
            </a:extLst>
          </p:cNvPr>
          <p:cNvSpPr txBox="1"/>
          <p:nvPr/>
        </p:nvSpPr>
        <p:spPr>
          <a:xfrm>
            <a:off x="4929180" y="3148620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인증번호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D6873E-9AE1-4939-8A5F-A4CF27FA1819}"/>
              </a:ext>
            </a:extLst>
          </p:cNvPr>
          <p:cNvSpPr txBox="1"/>
          <p:nvPr/>
        </p:nvSpPr>
        <p:spPr>
          <a:xfrm>
            <a:off x="4464479" y="3410254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C24ABB-8DC5-4302-B625-988E4D8C4499}"/>
              </a:ext>
            </a:extLst>
          </p:cNvPr>
          <p:cNvSpPr txBox="1"/>
          <p:nvPr/>
        </p:nvSpPr>
        <p:spPr>
          <a:xfrm>
            <a:off x="4466509" y="3671888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이메일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6E128-FD66-4782-856E-E2C25BB77CC2}"/>
              </a:ext>
            </a:extLst>
          </p:cNvPr>
          <p:cNvSpPr txBox="1"/>
          <p:nvPr/>
        </p:nvSpPr>
        <p:spPr>
          <a:xfrm>
            <a:off x="4468539" y="3941760"/>
            <a:ext cx="11121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전화번호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FCF260-C990-4956-9B69-2C21A78FDF0A}"/>
              </a:ext>
            </a:extLst>
          </p:cNvPr>
          <p:cNvSpPr/>
          <p:nvPr/>
        </p:nvSpPr>
        <p:spPr>
          <a:xfrm>
            <a:off x="7504646" y="2904761"/>
            <a:ext cx="507311" cy="259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인증</a:t>
            </a:r>
            <a:endParaRPr lang="ko-KR" altLang="en-US" sz="1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CCE80E-3C06-46CD-8A39-11F74BDAA0E8}"/>
              </a:ext>
            </a:extLst>
          </p:cNvPr>
          <p:cNvSpPr/>
          <p:nvPr/>
        </p:nvSpPr>
        <p:spPr>
          <a:xfrm>
            <a:off x="1265696" y="1182954"/>
            <a:ext cx="9660607" cy="468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27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5842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6550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052F2A-3775-4231-9FDD-B706BA0E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6" y="1182954"/>
            <a:ext cx="9660608" cy="4787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39" y="1707619"/>
            <a:ext cx="7547612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836EDD6-501F-4FC1-B8C6-55DEBA76BD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5BF76A-2375-47A2-8D62-8FC6CF1522C9}"/>
              </a:ext>
            </a:extLst>
          </p:cNvPr>
          <p:cNvSpPr/>
          <p:nvPr/>
        </p:nvSpPr>
        <p:spPr>
          <a:xfrm>
            <a:off x="1258593" y="1181055"/>
            <a:ext cx="9667711" cy="4684366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C2A1D-8A26-432A-A7EC-73C9E005A834}"/>
              </a:ext>
            </a:extLst>
          </p:cNvPr>
          <p:cNvSpPr/>
          <p:nvPr/>
        </p:nvSpPr>
        <p:spPr>
          <a:xfrm>
            <a:off x="3888258" y="1822926"/>
            <a:ext cx="4415484" cy="3169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433E3-5B1A-49AA-B7FF-D4A78AD703CB}"/>
              </a:ext>
            </a:extLst>
          </p:cNvPr>
          <p:cNvSpPr/>
          <p:nvPr/>
        </p:nvSpPr>
        <p:spPr>
          <a:xfrm>
            <a:off x="5536394" y="2522600"/>
            <a:ext cx="2174222" cy="371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A54DE-EBED-4E00-8E39-E9BD84BBE00B}"/>
              </a:ext>
            </a:extLst>
          </p:cNvPr>
          <p:cNvSpPr txBox="1"/>
          <p:nvPr/>
        </p:nvSpPr>
        <p:spPr>
          <a:xfrm>
            <a:off x="4618141" y="4090734"/>
            <a:ext cx="13763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 찾기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E8B23-96BD-4442-9816-C696D53C4667}"/>
              </a:ext>
            </a:extLst>
          </p:cNvPr>
          <p:cNvSpPr txBox="1"/>
          <p:nvPr/>
        </p:nvSpPr>
        <p:spPr>
          <a:xfrm>
            <a:off x="4311908" y="2522599"/>
            <a:ext cx="1112108" cy="371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E573C4-34C3-4240-BCC6-8FE6CAAFB304}"/>
              </a:ext>
            </a:extLst>
          </p:cNvPr>
          <p:cNvSpPr/>
          <p:nvPr/>
        </p:nvSpPr>
        <p:spPr>
          <a:xfrm>
            <a:off x="5536394" y="3026535"/>
            <a:ext cx="2174222" cy="371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0298F-3BA8-4D5C-91C2-1A55DB9DC5FB}"/>
              </a:ext>
            </a:extLst>
          </p:cNvPr>
          <p:cNvSpPr txBox="1"/>
          <p:nvPr/>
        </p:nvSpPr>
        <p:spPr>
          <a:xfrm>
            <a:off x="4311908" y="3026534"/>
            <a:ext cx="1112108" cy="371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713DE-4935-40A4-B6FD-5BDC6D82ACFE}"/>
              </a:ext>
            </a:extLst>
          </p:cNvPr>
          <p:cNvSpPr/>
          <p:nvPr/>
        </p:nvSpPr>
        <p:spPr>
          <a:xfrm>
            <a:off x="5306301" y="3606873"/>
            <a:ext cx="1572294" cy="371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DB46E6-3F2C-40CA-B46B-3C2D408C0424}"/>
              </a:ext>
            </a:extLst>
          </p:cNvPr>
          <p:cNvSpPr txBox="1"/>
          <p:nvPr/>
        </p:nvSpPr>
        <p:spPr>
          <a:xfrm>
            <a:off x="6202083" y="4087959"/>
            <a:ext cx="15722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 찾기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9C65B2-A03A-4564-B2D2-8D65E7CAF24C}"/>
              </a:ext>
            </a:extLst>
          </p:cNvPr>
          <p:cNvSpPr/>
          <p:nvPr/>
        </p:nvSpPr>
        <p:spPr>
          <a:xfrm>
            <a:off x="1265696" y="1182954"/>
            <a:ext cx="9660607" cy="467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52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5267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후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707619"/>
            <a:ext cx="8349671" cy="595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F06C5-72B2-4083-951A-ABAABE3C4EF0}"/>
              </a:ext>
            </a:extLst>
          </p:cNvPr>
          <p:cNvSpPr/>
          <p:nvPr/>
        </p:nvSpPr>
        <p:spPr>
          <a:xfrm>
            <a:off x="1265696" y="2385392"/>
            <a:ext cx="9660608" cy="346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소개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815082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선택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813340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  <a:endParaRPr lang="en-US" altLang="ko-KR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4318D-43BC-4C28-9561-72B8ED939172}"/>
              </a:ext>
            </a:extLst>
          </p:cNvPr>
          <p:cNvSpPr/>
          <p:nvPr/>
        </p:nvSpPr>
        <p:spPr>
          <a:xfrm>
            <a:off x="8362030" y="631225"/>
            <a:ext cx="2923378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알림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 수정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7F44CB-8B82-48B6-8235-D1859CFCB850}"/>
              </a:ext>
            </a:extLst>
          </p:cNvPr>
          <p:cNvSpPr/>
          <p:nvPr/>
        </p:nvSpPr>
        <p:spPr>
          <a:xfrm>
            <a:off x="3170768" y="660384"/>
            <a:ext cx="1965813" cy="4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채팅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1214279"/>
            <a:ext cx="9490820" cy="4523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5B07CA-E423-4FCD-8B17-8E4A5B2C62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243450"/>
            <a:ext cx="366810" cy="36681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F49997-26F3-481C-91AF-AAE8EAEB3214}"/>
              </a:ext>
            </a:extLst>
          </p:cNvPr>
          <p:cNvSpPr/>
          <p:nvPr/>
        </p:nvSpPr>
        <p:spPr>
          <a:xfrm>
            <a:off x="1265696" y="1182954"/>
            <a:ext cx="9660607" cy="467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EBBBA0-37AB-43CD-8291-8D2C85177E72}"/>
              </a:ext>
            </a:extLst>
          </p:cNvPr>
          <p:cNvSpPr/>
          <p:nvPr/>
        </p:nvSpPr>
        <p:spPr>
          <a:xfrm>
            <a:off x="1265696" y="959053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483718"/>
            <a:ext cx="8349671" cy="59586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591181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XX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589439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990378"/>
            <a:ext cx="9490820" cy="4523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03EB1A-177D-4CF0-A75A-FC9CDC886E51}"/>
              </a:ext>
            </a:extLst>
          </p:cNvPr>
          <p:cNvSpPr/>
          <p:nvPr/>
        </p:nvSpPr>
        <p:spPr>
          <a:xfrm>
            <a:off x="3685975" y="1589439"/>
            <a:ext cx="6101257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OOOOOOOOO…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138C7D7-A962-4A95-B1B4-04D6FE855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77" y="2120536"/>
            <a:ext cx="4300272" cy="398671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90A-2BEF-4C79-BA33-D374452D00F0}"/>
              </a:ext>
            </a:extLst>
          </p:cNvPr>
          <p:cNvSpPr/>
          <p:nvPr/>
        </p:nvSpPr>
        <p:spPr>
          <a:xfrm>
            <a:off x="5688344" y="2254438"/>
            <a:ext cx="1151538" cy="14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XX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9681304-C7AC-4208-9F4F-06B2F1DD0D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19549"/>
            <a:ext cx="366810" cy="36681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5E353E-4978-4D7D-BEEB-25EAD753946C}"/>
              </a:ext>
            </a:extLst>
          </p:cNvPr>
          <p:cNvSpPr/>
          <p:nvPr/>
        </p:nvSpPr>
        <p:spPr>
          <a:xfrm>
            <a:off x="3439487" y="1028687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569291" cy="6808094"/>
            <a:chOff x="94558" y="49906"/>
            <a:chExt cx="12569291" cy="6808094"/>
          </a:xfrm>
        </p:grpSpPr>
        <p:sp>
          <p:nvSpPr>
            <p:cNvPr id="4" name="직사각형 3"/>
            <p:cNvSpPr/>
            <p:nvPr/>
          </p:nvSpPr>
          <p:spPr>
            <a:xfrm>
              <a:off x="319314" y="310869"/>
              <a:ext cx="11621022" cy="629313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0307667" y="4686300"/>
              <a:ext cx="2356182" cy="2171700"/>
              <a:chOff x="10307667" y="4686300"/>
              <a:chExt cx="2356182" cy="2171700"/>
            </a:xfrm>
          </p:grpSpPr>
          <p:sp>
            <p:nvSpPr>
              <p:cNvPr id="6" name="직각 삼각형 5"/>
              <p:cNvSpPr/>
              <p:nvPr/>
            </p:nvSpPr>
            <p:spPr>
              <a:xfrm flipH="1">
                <a:off x="10418618" y="4686300"/>
                <a:ext cx="1773378" cy="21717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300000"/>
                  </a:lnSpc>
                </a:pPr>
                <a:endPara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 rot="18900000">
                <a:off x="10307667" y="5589196"/>
                <a:ext cx="2356182" cy="342469"/>
                <a:chOff x="2895603" y="3734232"/>
                <a:chExt cx="2356182" cy="56817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 rot="16200000">
                  <a:off x="4172316" y="3222935"/>
                  <a:ext cx="563708" cy="1595230"/>
                </a:xfrm>
                <a:prstGeom prst="rect">
                  <a:avLst/>
                </a:prstGeom>
                <a:solidFill>
                  <a:srgbClr val="FFE0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 rot="16200000">
                  <a:off x="4357784" y="3220718"/>
                  <a:ext cx="188284" cy="1590738"/>
                </a:xfrm>
                <a:prstGeom prst="rect">
                  <a:avLst/>
                </a:prstGeom>
                <a:solidFill>
                  <a:srgbClr val="F7B9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358907" y="3033826"/>
                  <a:ext cx="188284" cy="1592984"/>
                </a:xfrm>
                <a:prstGeom prst="rect">
                  <a:avLst/>
                </a:prstGeom>
                <a:solidFill>
                  <a:srgbClr val="E08D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200000">
                  <a:off x="3181939" y="3640073"/>
                  <a:ext cx="188283" cy="760951"/>
                </a:xfrm>
                <a:custGeom>
                  <a:avLst/>
                  <a:gdLst>
                    <a:gd name="connsiteX0" fmla="*/ 188283 w 188283"/>
                    <a:gd name="connsiteY0" fmla="*/ 246190 h 760951"/>
                    <a:gd name="connsiteX1" fmla="*/ 188283 w 188283"/>
                    <a:gd name="connsiteY1" fmla="*/ 760951 h 760951"/>
                    <a:gd name="connsiteX2" fmla="*/ 0 w 188283"/>
                    <a:gd name="connsiteY2" fmla="*/ 760951 h 760951"/>
                    <a:gd name="connsiteX3" fmla="*/ 0 w 188283"/>
                    <a:gd name="connsiteY3" fmla="*/ 258145 h 760951"/>
                    <a:gd name="connsiteX4" fmla="*/ 96373 w 188283"/>
                    <a:gd name="connsiteY4" fmla="*/ 0 h 760951"/>
                    <a:gd name="connsiteX5" fmla="*/ 188283 w 188283"/>
                    <a:gd name="connsiteY5" fmla="*/ 246190 h 76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283" h="760951">
                      <a:moveTo>
                        <a:pt x="188283" y="246190"/>
                      </a:moveTo>
                      <a:lnTo>
                        <a:pt x="188283" y="760951"/>
                      </a:lnTo>
                      <a:lnTo>
                        <a:pt x="0" y="760951"/>
                      </a:lnTo>
                      <a:lnTo>
                        <a:pt x="0" y="258145"/>
                      </a:lnTo>
                      <a:lnTo>
                        <a:pt x="96373" y="0"/>
                      </a:lnTo>
                      <a:lnTo>
                        <a:pt x="188283" y="246190"/>
                      </a:lnTo>
                      <a:close/>
                    </a:path>
                  </a:pathLst>
                </a:custGeom>
                <a:solidFill>
                  <a:srgbClr val="F9CC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4" name="자유형 43"/>
                <p:cNvSpPr/>
                <p:nvPr/>
              </p:nvSpPr>
              <p:spPr>
                <a:xfrm rot="16200000">
                  <a:off x="3303088" y="3572939"/>
                  <a:ext cx="192175" cy="514761"/>
                </a:xfrm>
                <a:custGeom>
                  <a:avLst/>
                  <a:gdLst>
                    <a:gd name="connsiteX0" fmla="*/ 192175 w 192175"/>
                    <a:gd name="connsiteY0" fmla="*/ 514761 h 514761"/>
                    <a:gd name="connsiteX1" fmla="*/ 0 w 192175"/>
                    <a:gd name="connsiteY1" fmla="*/ 514761 h 514761"/>
                    <a:gd name="connsiteX2" fmla="*/ 0 w 192175"/>
                    <a:gd name="connsiteY2" fmla="*/ 0 h 514761"/>
                    <a:gd name="connsiteX3" fmla="*/ 192175 w 192175"/>
                    <a:gd name="connsiteY3" fmla="*/ 514761 h 51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175" h="514761">
                      <a:moveTo>
                        <a:pt x="192175" y="514761"/>
                      </a:moveTo>
                      <a:lnTo>
                        <a:pt x="0" y="514761"/>
                      </a:lnTo>
                      <a:lnTo>
                        <a:pt x="0" y="0"/>
                      </a:lnTo>
                      <a:lnTo>
                        <a:pt x="192175" y="514761"/>
                      </a:lnTo>
                      <a:close/>
                    </a:path>
                  </a:pathLst>
                </a:custGeom>
                <a:solidFill>
                  <a:srgbClr val="EBB8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16200000">
                  <a:off x="3311297" y="3957143"/>
                  <a:ext cx="187713" cy="502806"/>
                </a:xfrm>
                <a:custGeom>
                  <a:avLst/>
                  <a:gdLst>
                    <a:gd name="connsiteX0" fmla="*/ 187713 w 187713"/>
                    <a:gd name="connsiteY0" fmla="*/ 0 h 502806"/>
                    <a:gd name="connsiteX1" fmla="*/ 187713 w 187713"/>
                    <a:gd name="connsiteY1" fmla="*/ 502806 h 502806"/>
                    <a:gd name="connsiteX2" fmla="*/ 0 w 187713"/>
                    <a:gd name="connsiteY2" fmla="*/ 502806 h 502806"/>
                    <a:gd name="connsiteX3" fmla="*/ 187713 w 187713"/>
                    <a:gd name="connsiteY3" fmla="*/ 0 h 5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713" h="502806">
                      <a:moveTo>
                        <a:pt x="187713" y="0"/>
                      </a:moveTo>
                      <a:lnTo>
                        <a:pt x="187713" y="502806"/>
                      </a:lnTo>
                      <a:lnTo>
                        <a:pt x="0" y="502806"/>
                      </a:lnTo>
                      <a:lnTo>
                        <a:pt x="187713" y="0"/>
                      </a:lnTo>
                      <a:close/>
                    </a:path>
                  </a:pathLst>
                </a:custGeom>
                <a:solidFill>
                  <a:srgbClr val="FFEA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47" name="이등변 삼각형 46"/>
                <p:cNvSpPr/>
                <p:nvPr/>
              </p:nvSpPr>
              <p:spPr>
                <a:xfrm rot="16200000">
                  <a:off x="2924558" y="3892990"/>
                  <a:ext cx="188283" cy="246193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cxnSp>
          <p:nvCxnSpPr>
            <p:cNvPr id="10" name="직선 연결선 9"/>
            <p:cNvCxnSpPr/>
            <p:nvPr/>
          </p:nvCxnSpPr>
          <p:spPr>
            <a:xfrm>
              <a:off x="319801" y="49906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274558" y="130869"/>
              <a:ext cx="0" cy="3600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39600E-7042-4572-81F7-7C0A2035948F}"/>
              </a:ext>
            </a:extLst>
          </p:cNvPr>
          <p:cNvSpPr/>
          <p:nvPr/>
        </p:nvSpPr>
        <p:spPr>
          <a:xfrm>
            <a:off x="1265696" y="959053"/>
            <a:ext cx="9660607" cy="5188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3B0EF395-40EF-49D3-97F5-16A82EC7F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45" y="2120536"/>
            <a:ext cx="4314822" cy="40002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24315" y="335410"/>
            <a:ext cx="3573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Simplog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 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265419-EC32-44BB-AB50-F8B1CC50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4" y="1483718"/>
            <a:ext cx="8349671" cy="59586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53D95-0B82-406A-BAE6-25BD5E38992B}"/>
              </a:ext>
            </a:extLst>
          </p:cNvPr>
          <p:cNvSpPr/>
          <p:nvPr/>
        </p:nvSpPr>
        <p:spPr>
          <a:xfrm>
            <a:off x="2914438" y="1591181"/>
            <a:ext cx="708454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XX</a:t>
            </a:r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8A4232-A24C-4614-9288-FDD6ABD84C99}"/>
              </a:ext>
            </a:extLst>
          </p:cNvPr>
          <p:cNvSpPr/>
          <p:nvPr/>
        </p:nvSpPr>
        <p:spPr>
          <a:xfrm>
            <a:off x="2126424" y="1589439"/>
            <a:ext cx="735788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43335-281D-4592-ABF7-E7734E15E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90" y="990378"/>
            <a:ext cx="9490820" cy="4523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03EB1A-177D-4CF0-A75A-FC9CDC886E51}"/>
              </a:ext>
            </a:extLst>
          </p:cNvPr>
          <p:cNvSpPr/>
          <p:nvPr/>
        </p:nvSpPr>
        <p:spPr>
          <a:xfrm>
            <a:off x="3685975" y="1589439"/>
            <a:ext cx="6101257" cy="384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OOOOOOOOO…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90A-2BEF-4C79-BA33-D374452D00F0}"/>
              </a:ext>
            </a:extLst>
          </p:cNvPr>
          <p:cNvSpPr/>
          <p:nvPr/>
        </p:nvSpPr>
        <p:spPr>
          <a:xfrm>
            <a:off x="5688344" y="2254438"/>
            <a:ext cx="1151538" cy="14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분야 </a:t>
            </a:r>
            <a:r>
              <a:rPr lang="en-US" altLang="ko-KR" sz="1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XX</a:t>
            </a:r>
            <a:endParaRPr lang="ko-KR" altLang="en-US" sz="1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6B5B58-BC91-4711-B66F-32BDF29E9B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3" y="1019549"/>
            <a:ext cx="366810" cy="3668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FC6352-9CBE-4F75-BE18-0EC7667D3361}"/>
              </a:ext>
            </a:extLst>
          </p:cNvPr>
          <p:cNvSpPr/>
          <p:nvPr/>
        </p:nvSpPr>
        <p:spPr>
          <a:xfrm>
            <a:off x="3439487" y="1028687"/>
            <a:ext cx="366810" cy="36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770114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 algn="ctr">
          <a:defRPr sz="1200" dirty="0"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883</Words>
  <Application>Microsoft Office PowerPoint</Application>
  <PresentationFormat>와이드스크린</PresentationFormat>
  <Paragraphs>228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나눔스퀘어_ac</vt:lpstr>
      <vt:lpstr>나눔스퀘어_ac Bold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87</cp:revision>
  <dcterms:created xsi:type="dcterms:W3CDTF">2020-12-08T02:54:06Z</dcterms:created>
  <dcterms:modified xsi:type="dcterms:W3CDTF">2020-12-20T18:30:59Z</dcterms:modified>
</cp:coreProperties>
</file>