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4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1891726" y="1511817"/>
            <a:ext cx="8408548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54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이상입니다</a:t>
              </a:r>
              <a:endParaRPr lang="en-US" altLang="ko-KR" sz="24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926258" y="2070546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45250"/>
            <a:ext cx="4365298" cy="333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37259"/>
            <a:ext cx="8887082" cy="49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505429"/>
            <a:ext cx="6179639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 용이한 편의 기능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분야를 선택해서 검색을 통한 유입 유도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931582"/>
            <a:ext cx="647247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플랫폼에 대한 전반적인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8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571503"/>
            <a:ext cx="3192564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3628103"/>
            <a:ext cx="2990149" cy="231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571503"/>
            <a:ext cx="2847177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3456490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397084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2812" y="1397084"/>
            <a:ext cx="1050820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페이지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4F2AF-F609-4B7E-AAFC-5E5644C1A0F2}"/>
              </a:ext>
            </a:extLst>
          </p:cNvPr>
          <p:cNvSpPr/>
          <p:nvPr/>
        </p:nvSpPr>
        <p:spPr>
          <a:xfrm>
            <a:off x="1850175" y="1571503"/>
            <a:ext cx="2990149" cy="175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블로그 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2B8D8-9834-466A-B124-5B4C830E5DED}"/>
              </a:ext>
            </a:extLst>
          </p:cNvPr>
          <p:cNvSpPr/>
          <p:nvPr/>
        </p:nvSpPr>
        <p:spPr>
          <a:xfrm>
            <a:off x="1954742" y="1399774"/>
            <a:ext cx="920555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604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</vt:lpstr>
      <vt:lpstr>나눔스퀘어_ac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60</cp:revision>
  <dcterms:created xsi:type="dcterms:W3CDTF">2020-11-10T04:34:51Z</dcterms:created>
  <dcterms:modified xsi:type="dcterms:W3CDTF">2020-12-14T05:05:12Z</dcterms:modified>
</cp:coreProperties>
</file>