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</p:sldIdLst>
  <p:sldSz cx="12192000" cy="6858000"/>
  <p:notesSz cx="6858000" cy="9144000"/>
  <p:embeddedFontLs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이름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i="1" kern="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400" b="1" i="1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endParaRPr lang="en-US" altLang="ko-KR" sz="1400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122266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DCC8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sz="1400" dirty="0">
              <a:solidFill>
                <a:srgbClr val="0DCC8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D7DC7A-6680-48EF-A594-F47E3B1D95C8}"/>
              </a:ext>
            </a:extLst>
          </p:cNvPr>
          <p:cNvGrpSpPr/>
          <p:nvPr/>
        </p:nvGrpSpPr>
        <p:grpSpPr>
          <a:xfrm>
            <a:off x="2275185" y="1511817"/>
            <a:ext cx="7641630" cy="3834366"/>
            <a:chOff x="3432762" y="2110332"/>
            <a:chExt cx="5328000" cy="3015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3450113" y="2110332"/>
              <a:ext cx="5306646" cy="301565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5400" kern="0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감사합니다</a:t>
              </a:r>
              <a:endParaRPr lang="en-US" altLang="ko-KR" sz="24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6762" y="2461990"/>
              <a:ext cx="0" cy="532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5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 panose="020B0604020202020204" pitchFamily="34" charset="0"/>
                </a:rPr>
                <a:t>PAGE 1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>
            <a:extLst>
              <a:ext uri="{FF2B5EF4-FFF2-40B4-BE49-F238E27FC236}">
                <a16:creationId xmlns:a16="http://schemas.microsoft.com/office/drawing/2014/main" id="{6E3CA55A-7E7B-4CD9-9D84-4D6D9B19ED56}"/>
              </a:ext>
            </a:extLst>
          </p:cNvPr>
          <p:cNvSpPr/>
          <p:nvPr/>
        </p:nvSpPr>
        <p:spPr>
          <a:xfrm>
            <a:off x="2641741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D16E15-8D35-4031-9E5D-4A415235AA7E}"/>
              </a:ext>
            </a:extLst>
          </p:cNvPr>
          <p:cNvSpPr/>
          <p:nvPr/>
        </p:nvSpPr>
        <p:spPr>
          <a:xfrm>
            <a:off x="2776255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30A777-949F-48B7-A86D-F3FC73D54C4D}"/>
              </a:ext>
            </a:extLst>
          </p:cNvPr>
          <p:cNvCxnSpPr/>
          <p:nvPr/>
        </p:nvCxnSpPr>
        <p:spPr>
          <a:xfrm>
            <a:off x="4208323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745C808-A664-4574-9358-899F0F0ED3A4}"/>
              </a:ext>
            </a:extLst>
          </p:cNvPr>
          <p:cNvGrpSpPr/>
          <p:nvPr/>
        </p:nvGrpSpPr>
        <p:grpSpPr>
          <a:xfrm rot="16200000">
            <a:off x="4518580" y="3528065"/>
            <a:ext cx="2117349" cy="2187097"/>
            <a:chOff x="6276975" y="2889250"/>
            <a:chExt cx="2698750" cy="2787650"/>
          </a:xfrm>
          <a:solidFill>
            <a:srgbClr val="0DCC86"/>
          </a:solidFill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AB237C2F-5CCE-44A6-BC11-CFD4FA290367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arc">
              <a:avLst>
                <a:gd name="adj1" fmla="val 2805563"/>
                <a:gd name="adj2" fmla="val 0"/>
              </a:avLst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1282F8E-8668-4981-A7FF-432BF8AC7D5E}"/>
                </a:ext>
              </a:extLst>
            </p:cNvPr>
            <p:cNvSpPr/>
            <p:nvPr/>
          </p:nvSpPr>
          <p:spPr>
            <a:xfrm>
              <a:off x="6448425" y="3060700"/>
              <a:ext cx="2057399" cy="2057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F92F1F-7AE6-4419-BFE6-C7106E4C9969}"/>
                </a:ext>
              </a:extLst>
            </p:cNvPr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solidFill>
                <a:srgbClr val="0DCC8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원호 61">
            <a:extLst>
              <a:ext uri="{FF2B5EF4-FFF2-40B4-BE49-F238E27FC236}">
                <a16:creationId xmlns:a16="http://schemas.microsoft.com/office/drawing/2014/main" id="{71476C4B-CD5D-40CA-9FA4-940053C05FD1}"/>
              </a:ext>
            </a:extLst>
          </p:cNvPr>
          <p:cNvSpPr/>
          <p:nvPr/>
        </p:nvSpPr>
        <p:spPr>
          <a:xfrm>
            <a:off x="6391298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9EFBF11-C95D-4883-8107-5D9AA728775D}"/>
              </a:ext>
            </a:extLst>
          </p:cNvPr>
          <p:cNvSpPr/>
          <p:nvPr/>
        </p:nvSpPr>
        <p:spPr>
          <a:xfrm>
            <a:off x="6525812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EAB7088-27AA-4DAF-8997-9A4B68BD7D6C}"/>
              </a:ext>
            </a:extLst>
          </p:cNvPr>
          <p:cNvCxnSpPr/>
          <p:nvPr/>
        </p:nvCxnSpPr>
        <p:spPr>
          <a:xfrm>
            <a:off x="7957880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116866-11C2-4800-AAD3-0D495C5E80F2}"/>
              </a:ext>
            </a:extLst>
          </p:cNvPr>
          <p:cNvGrpSpPr/>
          <p:nvPr/>
        </p:nvGrpSpPr>
        <p:grpSpPr>
          <a:xfrm rot="16200000">
            <a:off x="8233264" y="3797093"/>
            <a:ext cx="1883194" cy="1883194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3CFB4F-DAA3-435D-931C-0CCE5FF73603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86AA9FA-3C56-4326-A9A1-3508DC8FC172}"/>
                </a:ext>
              </a:extLst>
            </p:cNvPr>
            <p:cNvSpPr/>
            <p:nvPr/>
          </p:nvSpPr>
          <p:spPr>
            <a:xfrm>
              <a:off x="6448425" y="3060700"/>
              <a:ext cx="2057400" cy="20574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E17047-4164-414C-8D6E-472686065A27}"/>
              </a:ext>
            </a:extLst>
          </p:cNvPr>
          <p:cNvSpPr/>
          <p:nvPr/>
        </p:nvSpPr>
        <p:spPr>
          <a:xfrm>
            <a:off x="2811717" y="4025691"/>
            <a:ext cx="1505238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내용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B4A65A-5622-4BDC-B16A-7EC90B8517E0}"/>
              </a:ext>
            </a:extLst>
          </p:cNvPr>
          <p:cNvSpPr/>
          <p:nvPr/>
        </p:nvSpPr>
        <p:spPr>
          <a:xfrm>
            <a:off x="3127927" y="2566367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2D44C6-93F4-4E32-8DAF-755E1C64C5B3}"/>
              </a:ext>
            </a:extLst>
          </p:cNvPr>
          <p:cNvSpPr/>
          <p:nvPr/>
        </p:nvSpPr>
        <p:spPr>
          <a:xfrm>
            <a:off x="4969891" y="443685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2565D2-886C-4C57-AF59-379D734850F5}"/>
              </a:ext>
            </a:extLst>
          </p:cNvPr>
          <p:cNvSpPr/>
          <p:nvPr/>
        </p:nvSpPr>
        <p:spPr>
          <a:xfrm>
            <a:off x="6877483" y="256260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11F571-D92D-462A-B9B1-9712830E043D}"/>
              </a:ext>
            </a:extLst>
          </p:cNvPr>
          <p:cNvSpPr/>
          <p:nvPr/>
        </p:nvSpPr>
        <p:spPr>
          <a:xfrm>
            <a:off x="8822041" y="4436850"/>
            <a:ext cx="705642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0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98BAFE-3023-4EF4-AC3D-62849C57BB94}"/>
              </a:ext>
            </a:extLst>
          </p:cNvPr>
          <p:cNvSpPr/>
          <p:nvPr/>
        </p:nvSpPr>
        <p:spPr>
          <a:xfrm>
            <a:off x="4771639" y="2814753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범위의 기능 설계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814BDF-AFEA-490F-B3E8-1CFEC1E8BF38}"/>
              </a:ext>
            </a:extLst>
          </p:cNvPr>
          <p:cNvSpPr/>
          <p:nvPr/>
        </p:nvSpPr>
        <p:spPr>
          <a:xfrm>
            <a:off x="6725659" y="3984702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세분화된 기능 설계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A76484-FCD8-4384-84DB-88E2A590A381}"/>
              </a:ext>
            </a:extLst>
          </p:cNvPr>
          <p:cNvSpPr/>
          <p:nvPr/>
        </p:nvSpPr>
        <p:spPr>
          <a:xfrm>
            <a:off x="8376534" y="2832912"/>
            <a:ext cx="159153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요구사항을 바탕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프로젝트 기능 정의</a:t>
            </a:r>
          </a:p>
        </p:txBody>
      </p:sp>
      <p:pic>
        <p:nvPicPr>
          <p:cNvPr id="3" name="그래픽 2" descr="남자 옆모습">
            <a:extLst>
              <a:ext uri="{FF2B5EF4-FFF2-40B4-BE49-F238E27FC236}">
                <a16:creationId xmlns:a16="http://schemas.microsoft.com/office/drawing/2014/main" id="{60F992BC-32B3-40B0-9D26-E32B5E73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02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2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926258" y="2070546"/>
            <a:ext cx="533979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가볍고 편리한 블로그 플랫폼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2020.12.10 ~ 2020.12.31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편리한 블로그를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관리를 위한 기능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사용자들의 원활한 소통을 위한 기능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3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93152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정의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6" name="자유형 151">
            <a:extLst>
              <a:ext uri="{FF2B5EF4-FFF2-40B4-BE49-F238E27FC236}">
                <a16:creationId xmlns:a16="http://schemas.microsoft.com/office/drawing/2014/main" id="{CD841216-7D85-4B9C-84BB-BE840F5ACF61}"/>
              </a:ext>
            </a:extLst>
          </p:cNvPr>
          <p:cNvSpPr/>
          <p:nvPr/>
        </p:nvSpPr>
        <p:spPr>
          <a:xfrm>
            <a:off x="2255411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자유형 152">
            <a:extLst>
              <a:ext uri="{FF2B5EF4-FFF2-40B4-BE49-F238E27FC236}">
                <a16:creationId xmlns:a16="http://schemas.microsoft.com/office/drawing/2014/main" id="{6E045572-C100-4145-AFCB-C573C3DAEEC5}"/>
              </a:ext>
            </a:extLst>
          </p:cNvPr>
          <p:cNvSpPr/>
          <p:nvPr/>
        </p:nvSpPr>
        <p:spPr>
          <a:xfrm>
            <a:off x="2026424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58D7B-063B-4AD7-9916-C9977383DB1F}"/>
              </a:ext>
            </a:extLst>
          </p:cNvPr>
          <p:cNvSpPr/>
          <p:nvPr/>
        </p:nvSpPr>
        <p:spPr>
          <a:xfrm>
            <a:off x="2907847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33B6B-9E45-494A-BE1A-55959A061381}"/>
              </a:ext>
            </a:extLst>
          </p:cNvPr>
          <p:cNvSpPr/>
          <p:nvPr/>
        </p:nvSpPr>
        <p:spPr>
          <a:xfrm>
            <a:off x="1941117" y="4261407"/>
            <a:ext cx="2647114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155">
            <a:extLst>
              <a:ext uri="{FF2B5EF4-FFF2-40B4-BE49-F238E27FC236}">
                <a16:creationId xmlns:a16="http://schemas.microsoft.com/office/drawing/2014/main" id="{7345D738-E1A9-44B9-B3F2-09C4AB5B7F08}"/>
              </a:ext>
            </a:extLst>
          </p:cNvPr>
          <p:cNvSpPr/>
          <p:nvPr/>
        </p:nvSpPr>
        <p:spPr>
          <a:xfrm>
            <a:off x="5465528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자유형 156">
            <a:extLst>
              <a:ext uri="{FF2B5EF4-FFF2-40B4-BE49-F238E27FC236}">
                <a16:creationId xmlns:a16="http://schemas.microsoft.com/office/drawing/2014/main" id="{04E08599-8E56-42FD-AE4C-4366B2FF09B3}"/>
              </a:ext>
            </a:extLst>
          </p:cNvPr>
          <p:cNvSpPr/>
          <p:nvPr/>
        </p:nvSpPr>
        <p:spPr>
          <a:xfrm>
            <a:off x="5236541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05F3E-0460-44FD-92EA-994E45939748}"/>
              </a:ext>
            </a:extLst>
          </p:cNvPr>
          <p:cNvSpPr/>
          <p:nvPr/>
        </p:nvSpPr>
        <p:spPr>
          <a:xfrm>
            <a:off x="6117963" y="1750821"/>
            <a:ext cx="713657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F22B2C-6373-4B29-B8EA-930968B27702}"/>
              </a:ext>
            </a:extLst>
          </p:cNvPr>
          <p:cNvSpPr/>
          <p:nvPr/>
        </p:nvSpPr>
        <p:spPr>
          <a:xfrm>
            <a:off x="5132992" y="4261407"/>
            <a:ext cx="2683598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블로그를 관리하는 편의 기능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간편하게 원하는 글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자유형 159">
            <a:extLst>
              <a:ext uri="{FF2B5EF4-FFF2-40B4-BE49-F238E27FC236}">
                <a16:creationId xmlns:a16="http://schemas.microsoft.com/office/drawing/2014/main" id="{699C9EB5-866E-450F-9724-5E34906C4E4D}"/>
              </a:ext>
            </a:extLst>
          </p:cNvPr>
          <p:cNvSpPr/>
          <p:nvPr/>
        </p:nvSpPr>
        <p:spPr>
          <a:xfrm>
            <a:off x="8675645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자유형 160">
            <a:extLst>
              <a:ext uri="{FF2B5EF4-FFF2-40B4-BE49-F238E27FC236}">
                <a16:creationId xmlns:a16="http://schemas.microsoft.com/office/drawing/2014/main" id="{5F8DB84D-D7D8-4F17-858C-FD7DA57956DA}"/>
              </a:ext>
            </a:extLst>
          </p:cNvPr>
          <p:cNvSpPr/>
          <p:nvPr/>
        </p:nvSpPr>
        <p:spPr>
          <a:xfrm>
            <a:off x="8446658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75A56-E3F5-4DF9-AE55-7FC8B984E1FE}"/>
              </a:ext>
            </a:extLst>
          </p:cNvPr>
          <p:cNvSpPr/>
          <p:nvPr/>
        </p:nvSpPr>
        <p:spPr>
          <a:xfrm>
            <a:off x="9328080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43DE4D-2926-4689-B299-AD05A9420B5A}"/>
              </a:ext>
            </a:extLst>
          </p:cNvPr>
          <p:cNvSpPr/>
          <p:nvPr/>
        </p:nvSpPr>
        <p:spPr>
          <a:xfrm>
            <a:off x="8533818" y="4261407"/>
            <a:ext cx="2302180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플랫폼을 관리하는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되는 블로그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확인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B780DC7-0A5C-4314-BE3D-1420694DD54B}"/>
              </a:ext>
            </a:extLst>
          </p:cNvPr>
          <p:cNvGrpSpPr/>
          <p:nvPr/>
        </p:nvGrpSpPr>
        <p:grpSpPr>
          <a:xfrm>
            <a:off x="2641952" y="2413462"/>
            <a:ext cx="1245444" cy="1245444"/>
            <a:chOff x="2497163" y="2540950"/>
            <a:chExt cx="1438816" cy="1438816"/>
          </a:xfrm>
        </p:grpSpPr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8CB61633-A323-4018-AD03-191CD3F1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7163" y="2540950"/>
              <a:ext cx="1438816" cy="1438816"/>
            </a:xfrm>
            <a:prstGeom prst="rect">
              <a:avLst/>
            </a:prstGeom>
          </p:spPr>
        </p:pic>
        <p:pic>
          <p:nvPicPr>
            <p:cNvPr id="41" name="그래픽 40" descr="서적">
              <a:extLst>
                <a:ext uri="{FF2B5EF4-FFF2-40B4-BE49-F238E27FC236}">
                  <a16:creationId xmlns:a16="http://schemas.microsoft.com/office/drawing/2014/main" id="{47250292-F691-4D14-8B86-76732806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820" y="2924704"/>
              <a:ext cx="399836" cy="399836"/>
            </a:xfrm>
            <a:prstGeom prst="rect">
              <a:avLst/>
            </a:prstGeom>
          </p:spPr>
        </p:pic>
      </p:grpSp>
      <p:pic>
        <p:nvPicPr>
          <p:cNvPr id="42" name="그래픽 41" descr="아이디어를 가진 사람">
            <a:extLst>
              <a:ext uri="{FF2B5EF4-FFF2-40B4-BE49-F238E27FC236}">
                <a16:creationId xmlns:a16="http://schemas.microsoft.com/office/drawing/2014/main" id="{0CEEFBE1-97B7-4326-A161-0AF4F6141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1524" y="2462672"/>
            <a:ext cx="1186534" cy="1186534"/>
          </a:xfrm>
          <a:prstGeom prst="rect">
            <a:avLst/>
          </a:prstGeom>
        </p:spPr>
      </p:pic>
      <p:pic>
        <p:nvPicPr>
          <p:cNvPr id="43" name="그래픽 42" descr="도구">
            <a:extLst>
              <a:ext uri="{FF2B5EF4-FFF2-40B4-BE49-F238E27FC236}">
                <a16:creationId xmlns:a16="http://schemas.microsoft.com/office/drawing/2014/main" id="{B08348C2-5A49-42A3-9A87-CE385B16A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514" y="2536487"/>
            <a:ext cx="1042788" cy="10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4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CEEB6-9004-478F-AB94-A818292682AD}"/>
              </a:ext>
            </a:extLst>
          </p:cNvPr>
          <p:cNvSpPr txBox="1"/>
          <p:nvPr/>
        </p:nvSpPr>
        <p:spPr>
          <a:xfrm>
            <a:off x="4080373" y="2045250"/>
            <a:ext cx="4365298" cy="333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집중할 수 있는 디자인과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대해 블로거와 소통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검색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내가 원하는 콘텐츠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분야의 블로그 검색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블로그의 새 콘텐츠에 대한 알림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5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37259"/>
            <a:ext cx="8887082" cy="498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620470" y="1505429"/>
            <a:ext cx="6179639" cy="443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위에 콘텐츠를 제작하는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제작에 용이한 편의 기능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디자인의 세부적인 부분을 입맛에 맞게 수정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분야를 선택해서 검색을 통한 유입 유도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블로그 방문자에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댓글에 대한 알림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작성했던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 관리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6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474052" y="1931582"/>
            <a:ext cx="6472475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플랫폼에 대한 전반적인 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볼 수 있는 레이아웃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될 수 있는 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사용자에 대해 수정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경고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및 처리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운영자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블로거에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대한 데이터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7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243684"/>
            <a:ext cx="3192564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1243684"/>
            <a:ext cx="2990149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243684"/>
            <a:ext cx="2847177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404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9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8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571503"/>
            <a:ext cx="3192564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3628103"/>
            <a:ext cx="2990149" cy="231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571503"/>
            <a:ext cx="2847177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3456490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397084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2812" y="1397084"/>
            <a:ext cx="1050820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 페이지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4F2AF-F609-4B7E-AAFC-5E5644C1A0F2}"/>
              </a:ext>
            </a:extLst>
          </p:cNvPr>
          <p:cNvSpPr/>
          <p:nvPr/>
        </p:nvSpPr>
        <p:spPr>
          <a:xfrm>
            <a:off x="1850175" y="1571503"/>
            <a:ext cx="2990149" cy="175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블로그 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2B8D8-9834-466A-B124-5B4C830E5DED}"/>
              </a:ext>
            </a:extLst>
          </p:cNvPr>
          <p:cNvSpPr/>
          <p:nvPr/>
        </p:nvSpPr>
        <p:spPr>
          <a:xfrm>
            <a:off x="1954742" y="1399774"/>
            <a:ext cx="920555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3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604</Words>
  <Application>Microsoft Office PowerPoint</Application>
  <PresentationFormat>와이드스크린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나눔스퀘어_ac Bold</vt:lpstr>
      <vt:lpstr>Arial</vt:lpstr>
      <vt:lpstr>나눔스퀘어_ac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64</cp:revision>
  <dcterms:created xsi:type="dcterms:W3CDTF">2020-11-10T04:34:51Z</dcterms:created>
  <dcterms:modified xsi:type="dcterms:W3CDTF">2020-12-14T18:18:12Z</dcterms:modified>
</cp:coreProperties>
</file>