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8" r:id="rId2"/>
    <p:sldId id="395" r:id="rId3"/>
    <p:sldId id="414" r:id="rId4"/>
    <p:sldId id="415" r:id="rId5"/>
    <p:sldId id="416" r:id="rId6"/>
    <p:sldId id="412" r:id="rId7"/>
    <p:sldId id="400" r:id="rId8"/>
    <p:sldId id="421" r:id="rId9"/>
    <p:sldId id="418" r:id="rId10"/>
    <p:sldId id="420" r:id="rId11"/>
    <p:sldId id="419" r:id="rId12"/>
    <p:sldId id="401" r:id="rId13"/>
    <p:sldId id="404" r:id="rId14"/>
  </p:sldIdLst>
  <p:sldSz cx="9144000" cy="6858000" type="screen4x3"/>
  <p:notesSz cx="6797675" cy="9874250"/>
  <p:defaultTextStyle>
    <a:defPPr>
      <a:defRPr lang="zh-CN"/>
    </a:defPPr>
    <a:lvl1pPr algn="l" rtl="0" fontAlgn="base">
      <a:lnSpc>
        <a:spcPct val="80000"/>
      </a:lnSpc>
      <a:spcBef>
        <a:spcPct val="20000"/>
      </a:spcBef>
      <a:spcAft>
        <a:spcPct val="0"/>
      </a:spcAft>
      <a:buClr>
        <a:schemeClr val="bg2"/>
      </a:buClr>
      <a:buSzPct val="150000"/>
      <a:buChar char="•"/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buClr>
        <a:schemeClr val="bg2"/>
      </a:buClr>
      <a:buSzPct val="150000"/>
      <a:buChar char="•"/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buClr>
        <a:schemeClr val="bg2"/>
      </a:buClr>
      <a:buSzPct val="150000"/>
      <a:buChar char="•"/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buClr>
        <a:schemeClr val="bg2"/>
      </a:buClr>
      <a:buSzPct val="150000"/>
      <a:buChar char="•"/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buClr>
        <a:schemeClr val="bg2"/>
      </a:buClr>
      <a:buSzPct val="150000"/>
      <a:buChar char="•"/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E3DE"/>
    <a:srgbClr val="20A82D"/>
    <a:srgbClr val="FD947F"/>
    <a:srgbClr val="5DE199"/>
    <a:srgbClr val="32AAE6"/>
    <a:srgbClr val="92DAB9"/>
    <a:srgbClr val="5952EC"/>
    <a:srgbClr val="F7A7F1"/>
    <a:srgbClr val="E2A3FB"/>
    <a:srgbClr val="231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2654" autoAdjust="0"/>
  </p:normalViewPr>
  <p:slideViewPr>
    <p:cSldViewPr>
      <p:cViewPr varScale="1">
        <p:scale>
          <a:sx n="55" d="100"/>
          <a:sy n="55" d="100"/>
        </p:scale>
        <p:origin x="-17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C647E-EFAD-4349-B1F9-3D46028A66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3FCFC49-5AA7-44D7-8B1E-A4E87FA89B29}">
      <dgm:prSet phldrT="[文本]" custT="1"/>
      <dgm:spPr>
        <a:gradFill flip="none" rotWithShape="0">
          <a:gsLst>
            <a:gs pos="0">
              <a:srgbClr val="2FFD34">
                <a:tint val="66000"/>
                <a:satMod val="160000"/>
              </a:srgbClr>
            </a:gs>
            <a:gs pos="50000">
              <a:srgbClr val="2FFD34">
                <a:tint val="44500"/>
                <a:satMod val="160000"/>
              </a:srgbClr>
            </a:gs>
            <a:gs pos="100000">
              <a:srgbClr val="2FFD34">
                <a:tint val="23500"/>
                <a:satMod val="160000"/>
              </a:srgbClr>
            </a:gs>
          </a:gsLst>
          <a:lin ang="13500000" scaled="1"/>
          <a:tileRect/>
        </a:gradFill>
      </dgm:spPr>
      <dgm:t>
        <a:bodyPr/>
        <a:lstStyle/>
        <a:p>
          <a:r>
            <a:rPr lang="en-US" altLang="zh-CN" sz="3200" dirty="0" smtClean="0">
              <a:solidFill>
                <a:schemeClr val="tx1"/>
              </a:solidFill>
            </a:rPr>
            <a:t>KV</a:t>
          </a:r>
        </a:p>
        <a:p>
          <a:r>
            <a:rPr lang="zh-CN" altLang="en-US" sz="3200" dirty="0" smtClean="0">
              <a:solidFill>
                <a:schemeClr val="tx1"/>
              </a:solidFill>
            </a:rPr>
            <a:t>模型</a:t>
          </a:r>
          <a:endParaRPr lang="zh-CN" altLang="en-US" sz="3200" dirty="0">
            <a:solidFill>
              <a:schemeClr val="tx1"/>
            </a:solidFill>
          </a:endParaRPr>
        </a:p>
      </dgm:t>
    </dgm:pt>
    <dgm:pt modelId="{87819921-E894-497B-AF9D-4E35F82664EB}" type="parTrans" cxnId="{F8B44AD4-E53D-4614-A684-50E7A0B8BB65}">
      <dgm:prSet/>
      <dgm:spPr/>
      <dgm:t>
        <a:bodyPr/>
        <a:lstStyle/>
        <a:p>
          <a:endParaRPr lang="zh-CN" altLang="en-US"/>
        </a:p>
      </dgm:t>
    </dgm:pt>
    <dgm:pt modelId="{11E0065A-D637-4159-BA36-A6FAC55F237D}" type="sibTrans" cxnId="{F8B44AD4-E53D-4614-A684-50E7A0B8BB65}">
      <dgm:prSet/>
      <dgm:spPr/>
      <dgm:t>
        <a:bodyPr/>
        <a:lstStyle/>
        <a:p>
          <a:endParaRPr lang="zh-CN" altLang="en-US"/>
        </a:p>
      </dgm:t>
    </dgm:pt>
    <dgm:pt modelId="{B8FA8519-144A-4CA7-B407-6F31786A6442}">
      <dgm:prSet phldrT="[文本]" custT="1"/>
      <dgm:spPr/>
      <dgm:t>
        <a:bodyPr/>
        <a:lstStyle/>
        <a:p>
          <a:r>
            <a:rPr lang="zh-CN" altLang="en-US" sz="2400" dirty="0" smtClean="0"/>
            <a:t>分布式的</a:t>
          </a:r>
          <a:r>
            <a:rPr lang="en-US" altLang="zh-CN" sz="2400" dirty="0" smtClean="0"/>
            <a:t>map&lt;key, value&gt;</a:t>
          </a:r>
          <a:endParaRPr lang="zh-CN" altLang="en-US" sz="2400" dirty="0"/>
        </a:p>
      </dgm:t>
    </dgm:pt>
    <dgm:pt modelId="{3D9E04DF-2289-4239-8D72-5FEB9157BFA5}" type="parTrans" cxnId="{BE4064C7-6275-4F05-BD6D-C187182EAF12}">
      <dgm:prSet/>
      <dgm:spPr/>
      <dgm:t>
        <a:bodyPr/>
        <a:lstStyle/>
        <a:p>
          <a:endParaRPr lang="zh-CN" altLang="en-US"/>
        </a:p>
      </dgm:t>
    </dgm:pt>
    <dgm:pt modelId="{9BA6E3BC-400E-41A2-AC5C-1B4023BE22D5}" type="sibTrans" cxnId="{BE4064C7-6275-4F05-BD6D-C187182EAF12}">
      <dgm:prSet/>
      <dgm:spPr/>
      <dgm:t>
        <a:bodyPr/>
        <a:lstStyle/>
        <a:p>
          <a:endParaRPr lang="zh-CN" altLang="en-US"/>
        </a:p>
      </dgm:t>
    </dgm:pt>
    <dgm:pt modelId="{5A48386E-5142-41FF-8C22-D6BAEE6F7769}">
      <dgm:prSet phldrT="[文本]" custT="1"/>
      <dgm:spPr/>
      <dgm:t>
        <a:bodyPr/>
        <a:lstStyle/>
        <a:p>
          <a:r>
            <a:rPr lang="en-US" altLang="zh-CN" sz="2400" dirty="0" smtClean="0"/>
            <a:t>key, value</a:t>
          </a:r>
          <a:r>
            <a:rPr lang="zh-CN" altLang="en-US" sz="2400" dirty="0" smtClean="0"/>
            <a:t>都是任意</a:t>
          </a:r>
          <a:r>
            <a:rPr lang="zh-CN" altLang="en-US" sz="2400" smtClean="0"/>
            <a:t>二进制串</a:t>
          </a:r>
          <a:endParaRPr lang="zh-CN" altLang="en-US" sz="2400" dirty="0"/>
        </a:p>
      </dgm:t>
    </dgm:pt>
    <dgm:pt modelId="{519D61B3-B51F-4CFA-B81A-652B587DB0EC}" type="parTrans" cxnId="{CE3CB53C-4E5C-4376-A756-4BFE8C6DE969}">
      <dgm:prSet/>
      <dgm:spPr/>
      <dgm:t>
        <a:bodyPr/>
        <a:lstStyle/>
        <a:p>
          <a:endParaRPr lang="zh-CN" altLang="en-US"/>
        </a:p>
      </dgm:t>
    </dgm:pt>
    <dgm:pt modelId="{7641C52F-9C9F-41AD-8A64-2BE1730E21F9}" type="sibTrans" cxnId="{CE3CB53C-4E5C-4376-A756-4BFE8C6DE969}">
      <dgm:prSet/>
      <dgm:spPr/>
      <dgm:t>
        <a:bodyPr/>
        <a:lstStyle/>
        <a:p>
          <a:endParaRPr lang="zh-CN" altLang="en-US"/>
        </a:p>
      </dgm:t>
    </dgm:pt>
    <dgm:pt modelId="{8BEC9F19-54B0-427C-9FB0-96E3F05D1582}">
      <dgm:prSet phldrT="[文本]" custT="1"/>
      <dgm:spPr/>
      <dgm:t>
        <a:bodyPr/>
        <a:lstStyle/>
        <a:p>
          <a:r>
            <a:rPr lang="zh-CN" altLang="en-US" sz="2400" dirty="0" smtClean="0"/>
            <a:t>支持顺序遍历、随机读写</a:t>
          </a:r>
          <a:endParaRPr lang="zh-CN" altLang="en-US" sz="2400" dirty="0"/>
        </a:p>
      </dgm:t>
    </dgm:pt>
    <dgm:pt modelId="{959DB69D-9DA9-4C35-A51F-B1BC188E83AF}" type="parTrans" cxnId="{944A91E6-A402-4C3D-8740-DD6CAE77BFAA}">
      <dgm:prSet/>
      <dgm:spPr/>
      <dgm:t>
        <a:bodyPr/>
        <a:lstStyle/>
        <a:p>
          <a:endParaRPr lang="zh-CN" altLang="en-US"/>
        </a:p>
      </dgm:t>
    </dgm:pt>
    <dgm:pt modelId="{67BA95F1-ADB5-46EC-9777-0ABE164F85A4}" type="sibTrans" cxnId="{944A91E6-A402-4C3D-8740-DD6CAE77BFAA}">
      <dgm:prSet/>
      <dgm:spPr/>
      <dgm:t>
        <a:bodyPr/>
        <a:lstStyle/>
        <a:p>
          <a:endParaRPr lang="zh-CN" altLang="en-US"/>
        </a:p>
      </dgm:t>
    </dgm:pt>
    <dgm:pt modelId="{64C30D48-646C-443C-8B7E-A449B0F3F5E1}">
      <dgm:prSet phldrT="[文本]" custT="1"/>
      <dgm:spPr/>
      <dgm:t>
        <a:bodyPr/>
        <a:lstStyle/>
        <a:p>
          <a:r>
            <a:rPr lang="zh-CN" altLang="en-US" sz="2400" dirty="0" smtClean="0"/>
            <a:t>按</a:t>
          </a:r>
          <a:r>
            <a:rPr lang="en-US" altLang="zh-CN" sz="2400" dirty="0" smtClean="0"/>
            <a:t>key</a:t>
          </a:r>
          <a:r>
            <a:rPr lang="zh-CN" altLang="en-US" sz="2400" dirty="0" smtClean="0"/>
            <a:t>自动排序</a:t>
          </a:r>
          <a:r>
            <a:rPr lang="zh-CN" altLang="en-US" sz="2400" smtClean="0"/>
            <a:t>，分布式实现对外</a:t>
          </a:r>
          <a:r>
            <a:rPr lang="zh-CN" altLang="en-US" sz="2400" dirty="0" smtClean="0"/>
            <a:t>透明</a:t>
          </a:r>
          <a:endParaRPr lang="zh-CN" altLang="en-US" sz="2400" dirty="0"/>
        </a:p>
      </dgm:t>
    </dgm:pt>
    <dgm:pt modelId="{9BE9D2FA-0311-4569-BCA7-6E1122B0EC89}" type="sibTrans" cxnId="{500C6A08-681E-42E9-BA9B-929D6372C63E}">
      <dgm:prSet/>
      <dgm:spPr/>
      <dgm:t>
        <a:bodyPr/>
        <a:lstStyle/>
        <a:p>
          <a:endParaRPr lang="zh-CN" altLang="en-US"/>
        </a:p>
      </dgm:t>
    </dgm:pt>
    <dgm:pt modelId="{9B35A26D-5EE4-4EF0-8592-D8B07BD44750}" type="parTrans" cxnId="{500C6A08-681E-42E9-BA9B-929D6372C63E}">
      <dgm:prSet/>
      <dgm:spPr/>
      <dgm:t>
        <a:bodyPr/>
        <a:lstStyle/>
        <a:p>
          <a:endParaRPr lang="zh-CN" altLang="en-US"/>
        </a:p>
      </dgm:t>
    </dgm:pt>
    <dgm:pt modelId="{7E1F6F24-77D4-440C-BD3B-CBCC2A111B08}">
      <dgm:prSet phldrT="[文本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en-US" altLang="zh-CN" sz="2800" dirty="0" err="1" smtClean="0">
              <a:solidFill>
                <a:schemeClr val="tx1"/>
              </a:solidFill>
            </a:rPr>
            <a:t>BigTable</a:t>
          </a:r>
          <a:endParaRPr lang="en-US" altLang="zh-CN" sz="2800" dirty="0" smtClean="0">
            <a:solidFill>
              <a:schemeClr val="tx1"/>
            </a:solidFill>
          </a:endParaRPr>
        </a:p>
        <a:p>
          <a:r>
            <a:rPr lang="zh-CN" altLang="en-US" sz="2800" dirty="0" smtClean="0">
              <a:solidFill>
                <a:schemeClr val="tx1"/>
              </a:solidFill>
            </a:rPr>
            <a:t>模型</a:t>
          </a:r>
          <a:endParaRPr lang="zh-CN" altLang="en-US" sz="2800" dirty="0">
            <a:solidFill>
              <a:schemeClr val="tx1"/>
            </a:solidFill>
          </a:endParaRPr>
        </a:p>
      </dgm:t>
    </dgm:pt>
    <dgm:pt modelId="{AD233B76-FBD7-470F-9735-D495C4AD6083}" type="parTrans" cxnId="{28E330A8-8313-402F-9664-BF916E9A6246}">
      <dgm:prSet/>
      <dgm:spPr/>
      <dgm:t>
        <a:bodyPr/>
        <a:lstStyle/>
        <a:p>
          <a:endParaRPr lang="zh-CN" altLang="en-US"/>
        </a:p>
      </dgm:t>
    </dgm:pt>
    <dgm:pt modelId="{7FC9E42B-3614-40A5-B4F5-1D95CFD161CD}" type="sibTrans" cxnId="{28E330A8-8313-402F-9664-BF916E9A6246}">
      <dgm:prSet/>
      <dgm:spPr/>
      <dgm:t>
        <a:bodyPr/>
        <a:lstStyle/>
        <a:p>
          <a:endParaRPr lang="zh-CN" altLang="en-US"/>
        </a:p>
      </dgm:t>
    </dgm:pt>
    <dgm:pt modelId="{984D8909-89FE-4652-B669-61B42E0B141D}">
      <dgm:prSet phldrT="[文本]"/>
      <dgm:spPr/>
      <dgm:t>
        <a:bodyPr/>
        <a:lstStyle/>
        <a:p>
          <a:r>
            <a:rPr lang="en-US" altLang="zh-CN" dirty="0" smtClean="0"/>
            <a:t>map&lt;</a:t>
          </a:r>
          <a:r>
            <a:rPr lang="en-US" altLang="zh-CN" dirty="0" err="1" smtClean="0"/>
            <a:t>row_key</a:t>
          </a:r>
          <a:r>
            <a:rPr lang="zh-CN" altLang="en-US" dirty="0" smtClean="0"/>
            <a:t>，</a:t>
          </a:r>
          <a:r>
            <a:rPr lang="en-US" altLang="zh-CN" dirty="0" smtClean="0"/>
            <a:t/>
          </a:r>
          <a:br>
            <a:rPr lang="en-US" altLang="zh-CN" dirty="0" smtClean="0"/>
          </a:br>
          <a:r>
            <a:rPr lang="en-US" altLang="zh-CN" dirty="0" smtClean="0"/>
            <a:t>    map&lt;column</a:t>
          </a:r>
          <a:r>
            <a:rPr lang="zh-CN" altLang="en-US" dirty="0" smtClean="0"/>
            <a:t>，</a:t>
          </a:r>
          <a:r>
            <a:rPr lang="en-US" altLang="zh-CN" dirty="0" smtClean="0"/>
            <a:t> </a:t>
          </a:r>
          <a:br>
            <a:rPr lang="en-US" altLang="zh-CN" dirty="0" smtClean="0"/>
          </a:br>
          <a:r>
            <a:rPr lang="en-US" altLang="zh-CN" dirty="0" smtClean="0"/>
            <a:t>        map&lt;timestamp</a:t>
          </a:r>
          <a:r>
            <a:rPr lang="zh-CN" altLang="en-US" dirty="0" smtClean="0"/>
            <a:t>，</a:t>
          </a:r>
          <a:r>
            <a:rPr lang="en-US" altLang="zh-CN" dirty="0" smtClean="0"/>
            <a:t>value&gt; &gt; &gt;</a:t>
          </a:r>
          <a:endParaRPr lang="zh-CN" altLang="en-US" dirty="0"/>
        </a:p>
      </dgm:t>
    </dgm:pt>
    <dgm:pt modelId="{8EB73DC1-9B2C-4F14-A167-0C6655FC25A1}" type="parTrans" cxnId="{D6720269-50E4-4A58-8CEC-6376983145C1}">
      <dgm:prSet/>
      <dgm:spPr/>
      <dgm:t>
        <a:bodyPr/>
        <a:lstStyle/>
        <a:p>
          <a:endParaRPr lang="zh-CN" altLang="en-US"/>
        </a:p>
      </dgm:t>
    </dgm:pt>
    <dgm:pt modelId="{666DA354-00EB-427F-991B-011A3E5FAB59}" type="sibTrans" cxnId="{D6720269-50E4-4A58-8CEC-6376983145C1}">
      <dgm:prSet/>
      <dgm:spPr/>
      <dgm:t>
        <a:bodyPr/>
        <a:lstStyle/>
        <a:p>
          <a:endParaRPr lang="zh-CN" altLang="en-US"/>
        </a:p>
      </dgm:t>
    </dgm:pt>
    <dgm:pt modelId="{3C353592-2ADE-4023-B148-DC7C38D46DD3}">
      <dgm:prSet phldrT="[文本]"/>
      <dgm:spPr/>
      <dgm:t>
        <a:bodyPr/>
        <a:lstStyle/>
        <a:p>
          <a:r>
            <a:rPr lang="en-US" altLang="zh-CN" dirty="0" smtClean="0"/>
            <a:t>timestamp</a:t>
          </a:r>
          <a:r>
            <a:rPr lang="zh-CN" altLang="en-US" dirty="0" smtClean="0"/>
            <a:t>是</a:t>
          </a:r>
          <a:r>
            <a:rPr lang="en-US" altLang="zh-CN" dirty="0" smtClean="0"/>
            <a:t>64</a:t>
          </a:r>
          <a:r>
            <a:rPr lang="zh-CN" altLang="en-US" dirty="0" smtClean="0"/>
            <a:t>位整数标识版本</a:t>
          </a:r>
          <a:endParaRPr lang="zh-CN" altLang="en-US" dirty="0"/>
        </a:p>
      </dgm:t>
    </dgm:pt>
    <dgm:pt modelId="{E82E5663-F312-4205-B9EE-6E54A31BCE80}" type="parTrans" cxnId="{43F92C79-A452-4758-B398-6058C7E78AFC}">
      <dgm:prSet/>
      <dgm:spPr/>
      <dgm:t>
        <a:bodyPr/>
        <a:lstStyle/>
        <a:p>
          <a:endParaRPr lang="zh-CN" altLang="en-US"/>
        </a:p>
      </dgm:t>
    </dgm:pt>
    <dgm:pt modelId="{CB2757BF-3B1B-4A88-A384-1A4E26BA62B7}" type="sibTrans" cxnId="{43F92C79-A452-4758-B398-6058C7E78AFC}">
      <dgm:prSet/>
      <dgm:spPr/>
      <dgm:t>
        <a:bodyPr/>
        <a:lstStyle/>
        <a:p>
          <a:endParaRPr lang="zh-CN" altLang="en-US"/>
        </a:p>
      </dgm:t>
    </dgm:pt>
    <dgm:pt modelId="{B4C0430E-E59B-4222-A342-C0044F1CFEDB}">
      <dgm:prSet phldrT="[文本]"/>
      <dgm:spPr/>
      <dgm:t>
        <a:bodyPr/>
        <a:lstStyle/>
        <a:p>
          <a:r>
            <a:rPr lang="zh-CN" altLang="en-US" dirty="0" smtClean="0"/>
            <a:t>基于</a:t>
          </a:r>
          <a:r>
            <a:rPr lang="en-US" altLang="zh-CN" dirty="0" smtClean="0"/>
            <a:t>TTL</a:t>
          </a:r>
          <a:r>
            <a:rPr lang="zh-CN" altLang="en-US" dirty="0" smtClean="0"/>
            <a:t>的自动垃圾收集</a:t>
          </a:r>
          <a:endParaRPr lang="zh-CN" altLang="en-US" dirty="0"/>
        </a:p>
      </dgm:t>
    </dgm:pt>
    <dgm:pt modelId="{7C454BC0-9BAF-4F35-BC8E-F8CE0C7449C6}" type="parTrans" cxnId="{08573897-10E3-491D-BEE0-04439542DD41}">
      <dgm:prSet/>
      <dgm:spPr/>
      <dgm:t>
        <a:bodyPr/>
        <a:lstStyle/>
        <a:p>
          <a:endParaRPr lang="zh-CN" altLang="en-US"/>
        </a:p>
      </dgm:t>
    </dgm:pt>
    <dgm:pt modelId="{44ED6B03-9E8F-4DAC-8923-E76005DF456F}" type="sibTrans" cxnId="{08573897-10E3-491D-BEE0-04439542DD41}">
      <dgm:prSet/>
      <dgm:spPr/>
      <dgm:t>
        <a:bodyPr/>
        <a:lstStyle/>
        <a:p>
          <a:endParaRPr lang="zh-CN" altLang="en-US"/>
        </a:p>
      </dgm:t>
    </dgm:pt>
    <dgm:pt modelId="{3CBFA61C-0124-4FE4-B3E5-DB5A7929E088}">
      <dgm:prSet phldrT="[文本]"/>
      <dgm:spPr/>
      <dgm:t>
        <a:bodyPr/>
        <a:lstStyle/>
        <a:p>
          <a:r>
            <a:rPr lang="zh-CN" altLang="en-US" dirty="0" smtClean="0"/>
            <a:t>历史版本保留个数可定制</a:t>
          </a:r>
          <a:endParaRPr lang="zh-CN" altLang="en-US" dirty="0"/>
        </a:p>
      </dgm:t>
    </dgm:pt>
    <dgm:pt modelId="{35A48B5E-C401-4A1A-9337-BE19D613A9B1}" type="parTrans" cxnId="{8093BB1E-6CDE-463A-B592-F07062DBB7DA}">
      <dgm:prSet/>
      <dgm:spPr/>
      <dgm:t>
        <a:bodyPr/>
        <a:lstStyle/>
        <a:p>
          <a:endParaRPr lang="zh-CN" altLang="en-US"/>
        </a:p>
      </dgm:t>
    </dgm:pt>
    <dgm:pt modelId="{1FFD7F4F-15A3-4D0F-A867-9D8E9AEA957C}" type="sibTrans" cxnId="{8093BB1E-6CDE-463A-B592-F07062DBB7DA}">
      <dgm:prSet/>
      <dgm:spPr/>
      <dgm:t>
        <a:bodyPr/>
        <a:lstStyle/>
        <a:p>
          <a:endParaRPr lang="zh-CN" altLang="en-US"/>
        </a:p>
      </dgm:t>
    </dgm:pt>
    <dgm:pt modelId="{290D5BA4-21D5-42FA-9679-24E7E50ADD45}" type="pres">
      <dgm:prSet presAssocID="{466C647E-EFAD-4349-B1F9-3D46028A66B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B25AF92-6749-411E-91B0-F3FB4DD41DE4}" type="pres">
      <dgm:prSet presAssocID="{7E1F6F24-77D4-440C-BD3B-CBCC2A111B08}" presName="linNode" presStyleCnt="0"/>
      <dgm:spPr/>
    </dgm:pt>
    <dgm:pt modelId="{E5036D70-0B20-468A-9CE5-8B9675A1E7C6}" type="pres">
      <dgm:prSet presAssocID="{7E1F6F24-77D4-440C-BD3B-CBCC2A111B08}" presName="parentText" presStyleLbl="node1" presStyleIdx="0" presStyleCnt="2" custScaleX="60823" custScaleY="121763" custLinFactNeighborX="-4158" custLinFactNeighborY="321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E3E1B5-4CA6-4485-9032-E8A288E4FEAE}" type="pres">
      <dgm:prSet presAssocID="{7E1F6F24-77D4-440C-BD3B-CBCC2A111B08}" presName="descendantText" presStyleLbl="alignAccFollowNode1" presStyleIdx="0" presStyleCnt="2" custScaleX="116447" custScaleY="140809" custLinFactNeighborX="-4726" custLinFactNeighborY="86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808444-F3FD-41DF-BFA2-BDE6A7361CA5}" type="pres">
      <dgm:prSet presAssocID="{7FC9E42B-3614-40A5-B4F5-1D95CFD161CD}" presName="sp" presStyleCnt="0"/>
      <dgm:spPr/>
    </dgm:pt>
    <dgm:pt modelId="{EC0BFA2D-27AD-489C-98B9-AE2136EEF2BE}" type="pres">
      <dgm:prSet presAssocID="{B3FCFC49-5AA7-44D7-8B1E-A4E87FA89B29}" presName="linNode" presStyleCnt="0"/>
      <dgm:spPr/>
    </dgm:pt>
    <dgm:pt modelId="{60F53DF3-DB3E-4C83-8D97-57A4818DF00C}" type="pres">
      <dgm:prSet presAssocID="{B3FCFC49-5AA7-44D7-8B1E-A4E87FA89B29}" presName="parentText" presStyleLbl="node1" presStyleIdx="1" presStyleCnt="2" custScaleX="61012" custScaleY="90066" custLinFactNeighborX="-4153" custLinFactNeighborY="340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E081D6-9DED-4938-A5D4-DB0A18AC5965}" type="pres">
      <dgm:prSet presAssocID="{B3FCFC49-5AA7-44D7-8B1E-A4E87FA89B29}" presName="descendantText" presStyleLbl="alignAccFollowNode1" presStyleIdx="1" presStyleCnt="2" custScaleX="116447" custScaleY="105837" custLinFactNeighborX="-4970" custLinFactNeighborY="46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96ABA67-0C8E-46B8-BFE3-4190D3313E7A}" type="presOf" srcId="{466C647E-EFAD-4349-B1F9-3D46028A66B3}" destId="{290D5BA4-21D5-42FA-9679-24E7E50ADD45}" srcOrd="0" destOrd="0" presId="urn:microsoft.com/office/officeart/2005/8/layout/vList5"/>
    <dgm:cxn modelId="{F8B44AD4-E53D-4614-A684-50E7A0B8BB65}" srcId="{466C647E-EFAD-4349-B1F9-3D46028A66B3}" destId="{B3FCFC49-5AA7-44D7-8B1E-A4E87FA89B29}" srcOrd="1" destOrd="0" parTransId="{87819921-E894-497B-AF9D-4E35F82664EB}" sibTransId="{11E0065A-D637-4159-BA36-A6FAC55F237D}"/>
    <dgm:cxn modelId="{34D2EA5B-C7A0-4ADD-9A7A-096296B53CBB}" type="presOf" srcId="{3C353592-2ADE-4023-B148-DC7C38D46DD3}" destId="{1AE3E1B5-4CA6-4485-9032-E8A288E4FEAE}" srcOrd="0" destOrd="1" presId="urn:microsoft.com/office/officeart/2005/8/layout/vList5"/>
    <dgm:cxn modelId="{D6720269-50E4-4A58-8CEC-6376983145C1}" srcId="{7E1F6F24-77D4-440C-BD3B-CBCC2A111B08}" destId="{984D8909-89FE-4652-B669-61B42E0B141D}" srcOrd="0" destOrd="0" parTransId="{8EB73DC1-9B2C-4F14-A167-0C6655FC25A1}" sibTransId="{666DA354-00EB-427F-991B-011A3E5FAB59}"/>
    <dgm:cxn modelId="{BC97ED5B-879A-4EE1-8169-DDDF50CF8728}" type="presOf" srcId="{5A48386E-5142-41FF-8C22-D6BAEE6F7769}" destId="{EBE081D6-9DED-4938-A5D4-DB0A18AC5965}" srcOrd="0" destOrd="1" presId="urn:microsoft.com/office/officeart/2005/8/layout/vList5"/>
    <dgm:cxn modelId="{18E03FF8-A361-4135-801B-E3EF7519B076}" type="presOf" srcId="{3CBFA61C-0124-4FE4-B3E5-DB5A7929E088}" destId="{1AE3E1B5-4CA6-4485-9032-E8A288E4FEAE}" srcOrd="0" destOrd="3" presId="urn:microsoft.com/office/officeart/2005/8/layout/vList5"/>
    <dgm:cxn modelId="{CE3CB53C-4E5C-4376-A756-4BFE8C6DE969}" srcId="{B3FCFC49-5AA7-44D7-8B1E-A4E87FA89B29}" destId="{5A48386E-5142-41FF-8C22-D6BAEE6F7769}" srcOrd="1" destOrd="0" parTransId="{519D61B3-B51F-4CFA-B81A-652B587DB0EC}" sibTransId="{7641C52F-9C9F-41AD-8A64-2BE1730E21F9}"/>
    <dgm:cxn modelId="{28E330A8-8313-402F-9664-BF916E9A6246}" srcId="{466C647E-EFAD-4349-B1F9-3D46028A66B3}" destId="{7E1F6F24-77D4-440C-BD3B-CBCC2A111B08}" srcOrd="0" destOrd="0" parTransId="{AD233B76-FBD7-470F-9735-D495C4AD6083}" sibTransId="{7FC9E42B-3614-40A5-B4F5-1D95CFD161CD}"/>
    <dgm:cxn modelId="{4385BBB2-B6CA-431E-B708-A6F6A49DD941}" type="presOf" srcId="{64C30D48-646C-443C-8B7E-A449B0F3F5E1}" destId="{EBE081D6-9DED-4938-A5D4-DB0A18AC5965}" srcOrd="0" destOrd="2" presId="urn:microsoft.com/office/officeart/2005/8/layout/vList5"/>
    <dgm:cxn modelId="{43F92C79-A452-4758-B398-6058C7E78AFC}" srcId="{7E1F6F24-77D4-440C-BD3B-CBCC2A111B08}" destId="{3C353592-2ADE-4023-B148-DC7C38D46DD3}" srcOrd="1" destOrd="0" parTransId="{E82E5663-F312-4205-B9EE-6E54A31BCE80}" sibTransId="{CB2757BF-3B1B-4A88-A384-1A4E26BA62B7}"/>
    <dgm:cxn modelId="{500C6A08-681E-42E9-BA9B-929D6372C63E}" srcId="{B3FCFC49-5AA7-44D7-8B1E-A4E87FA89B29}" destId="{64C30D48-646C-443C-8B7E-A449B0F3F5E1}" srcOrd="2" destOrd="0" parTransId="{9B35A26D-5EE4-4EF0-8592-D8B07BD44750}" sibTransId="{9BE9D2FA-0311-4569-BCA7-6E1122B0EC89}"/>
    <dgm:cxn modelId="{08573897-10E3-491D-BEE0-04439542DD41}" srcId="{7E1F6F24-77D4-440C-BD3B-CBCC2A111B08}" destId="{B4C0430E-E59B-4222-A342-C0044F1CFEDB}" srcOrd="2" destOrd="0" parTransId="{7C454BC0-9BAF-4F35-BC8E-F8CE0C7449C6}" sibTransId="{44ED6B03-9E8F-4DAC-8923-E76005DF456F}"/>
    <dgm:cxn modelId="{02A6A65F-F9EA-43B6-8487-D9130344AAE9}" type="presOf" srcId="{B4C0430E-E59B-4222-A342-C0044F1CFEDB}" destId="{1AE3E1B5-4CA6-4485-9032-E8A288E4FEAE}" srcOrd="0" destOrd="2" presId="urn:microsoft.com/office/officeart/2005/8/layout/vList5"/>
    <dgm:cxn modelId="{BE4064C7-6275-4F05-BD6D-C187182EAF12}" srcId="{B3FCFC49-5AA7-44D7-8B1E-A4E87FA89B29}" destId="{B8FA8519-144A-4CA7-B407-6F31786A6442}" srcOrd="0" destOrd="0" parTransId="{3D9E04DF-2289-4239-8D72-5FEB9157BFA5}" sibTransId="{9BA6E3BC-400E-41A2-AC5C-1B4023BE22D5}"/>
    <dgm:cxn modelId="{70EB8F8E-143F-423B-B0F1-2FDBF927FDD2}" type="presOf" srcId="{8BEC9F19-54B0-427C-9FB0-96E3F05D1582}" destId="{EBE081D6-9DED-4938-A5D4-DB0A18AC5965}" srcOrd="0" destOrd="3" presId="urn:microsoft.com/office/officeart/2005/8/layout/vList5"/>
    <dgm:cxn modelId="{CB896D79-9A3B-49E1-8E56-71D9EB4C237C}" type="presOf" srcId="{B8FA8519-144A-4CA7-B407-6F31786A6442}" destId="{EBE081D6-9DED-4938-A5D4-DB0A18AC5965}" srcOrd="0" destOrd="0" presId="urn:microsoft.com/office/officeart/2005/8/layout/vList5"/>
    <dgm:cxn modelId="{E3BEFFB2-9730-4051-9ACB-D21230C5C238}" type="presOf" srcId="{7E1F6F24-77D4-440C-BD3B-CBCC2A111B08}" destId="{E5036D70-0B20-468A-9CE5-8B9675A1E7C6}" srcOrd="0" destOrd="0" presId="urn:microsoft.com/office/officeart/2005/8/layout/vList5"/>
    <dgm:cxn modelId="{70571517-B569-4EF5-9B4A-E1DF86BB68E6}" type="presOf" srcId="{984D8909-89FE-4652-B669-61B42E0B141D}" destId="{1AE3E1B5-4CA6-4485-9032-E8A288E4FEAE}" srcOrd="0" destOrd="0" presId="urn:microsoft.com/office/officeart/2005/8/layout/vList5"/>
    <dgm:cxn modelId="{8093BB1E-6CDE-463A-B592-F07062DBB7DA}" srcId="{7E1F6F24-77D4-440C-BD3B-CBCC2A111B08}" destId="{3CBFA61C-0124-4FE4-B3E5-DB5A7929E088}" srcOrd="3" destOrd="0" parTransId="{35A48B5E-C401-4A1A-9337-BE19D613A9B1}" sibTransId="{1FFD7F4F-15A3-4D0F-A867-9D8E9AEA957C}"/>
    <dgm:cxn modelId="{944A91E6-A402-4C3D-8740-DD6CAE77BFAA}" srcId="{B3FCFC49-5AA7-44D7-8B1E-A4E87FA89B29}" destId="{8BEC9F19-54B0-427C-9FB0-96E3F05D1582}" srcOrd="3" destOrd="0" parTransId="{959DB69D-9DA9-4C35-A51F-B1BC188E83AF}" sibTransId="{67BA95F1-ADB5-46EC-9777-0ABE164F85A4}"/>
    <dgm:cxn modelId="{9736A472-A0E0-49BB-B3D0-2B2C4301FC52}" type="presOf" srcId="{B3FCFC49-5AA7-44D7-8B1E-A4E87FA89B29}" destId="{60F53DF3-DB3E-4C83-8D97-57A4818DF00C}" srcOrd="0" destOrd="0" presId="urn:microsoft.com/office/officeart/2005/8/layout/vList5"/>
    <dgm:cxn modelId="{6BBFD233-9E10-45E6-8A41-919A24ACC64F}" type="presParOf" srcId="{290D5BA4-21D5-42FA-9679-24E7E50ADD45}" destId="{9B25AF92-6749-411E-91B0-F3FB4DD41DE4}" srcOrd="0" destOrd="0" presId="urn:microsoft.com/office/officeart/2005/8/layout/vList5"/>
    <dgm:cxn modelId="{AD3C075B-4D13-44B7-85D4-D003FE5391E1}" type="presParOf" srcId="{9B25AF92-6749-411E-91B0-F3FB4DD41DE4}" destId="{E5036D70-0B20-468A-9CE5-8B9675A1E7C6}" srcOrd="0" destOrd="0" presId="urn:microsoft.com/office/officeart/2005/8/layout/vList5"/>
    <dgm:cxn modelId="{B25C36DE-3616-46B1-9EE6-A4B248A44B8E}" type="presParOf" srcId="{9B25AF92-6749-411E-91B0-F3FB4DD41DE4}" destId="{1AE3E1B5-4CA6-4485-9032-E8A288E4FEAE}" srcOrd="1" destOrd="0" presId="urn:microsoft.com/office/officeart/2005/8/layout/vList5"/>
    <dgm:cxn modelId="{DFFD147B-5580-45B9-B8B8-8B5DEA0827A4}" type="presParOf" srcId="{290D5BA4-21D5-42FA-9679-24E7E50ADD45}" destId="{4E808444-F3FD-41DF-BFA2-BDE6A7361CA5}" srcOrd="1" destOrd="0" presId="urn:microsoft.com/office/officeart/2005/8/layout/vList5"/>
    <dgm:cxn modelId="{5979A1AB-E1F2-45B1-BA2A-70AFFEAF2E37}" type="presParOf" srcId="{290D5BA4-21D5-42FA-9679-24E7E50ADD45}" destId="{EC0BFA2D-27AD-489C-98B9-AE2136EEF2BE}" srcOrd="2" destOrd="0" presId="urn:microsoft.com/office/officeart/2005/8/layout/vList5"/>
    <dgm:cxn modelId="{CD55F287-4BBD-494F-A348-B6083CF0F6F8}" type="presParOf" srcId="{EC0BFA2D-27AD-489C-98B9-AE2136EEF2BE}" destId="{60F53DF3-DB3E-4C83-8D97-57A4818DF00C}" srcOrd="0" destOrd="0" presId="urn:microsoft.com/office/officeart/2005/8/layout/vList5"/>
    <dgm:cxn modelId="{9193281D-A66E-470B-A505-32D5367483F6}" type="presParOf" srcId="{EC0BFA2D-27AD-489C-98B9-AE2136EEF2BE}" destId="{EBE081D6-9DED-4938-A5D4-DB0A18AC59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F29D6D-7A02-46F5-AABC-35717822633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ADEE332-11CD-453B-BEE4-B00FCB5535C1}">
      <dgm:prSet phldrT="[文本]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3500000" scaled="1"/>
          <a:tileRect/>
        </a:gradFill>
      </dgm:spPr>
      <dgm:t>
        <a:bodyPr/>
        <a:lstStyle/>
        <a:p>
          <a:r>
            <a:rPr lang="zh-CN" altLang="en-US" b="1" dirty="0" smtClean="0">
              <a:solidFill>
                <a:schemeClr val="tx1"/>
              </a:solidFill>
              <a:latin typeface="+mj-ea"/>
              <a:ea typeface="+mj-ea"/>
            </a:rPr>
            <a:t>支持万亿记录 </a:t>
          </a:r>
          <a:r>
            <a:rPr lang="en-US" altLang="zh-CN" b="1" dirty="0" smtClean="0">
              <a:solidFill>
                <a:schemeClr val="tx1"/>
              </a:solidFill>
              <a:latin typeface="+mj-ea"/>
              <a:ea typeface="+mj-ea"/>
            </a:rPr>
            <a:t>-- </a:t>
          </a:r>
          <a:r>
            <a:rPr lang="zh-CN" altLang="en-US" b="1" dirty="0" smtClean="0">
              <a:solidFill>
                <a:schemeClr val="tx1"/>
              </a:solidFill>
              <a:latin typeface="+mj-ea"/>
              <a:ea typeface="+mj-ea"/>
            </a:rPr>
            <a:t>分布式，可扩展</a:t>
          </a:r>
          <a:endParaRPr lang="zh-CN" altLang="en-US" b="1" dirty="0">
            <a:solidFill>
              <a:schemeClr val="tx1"/>
            </a:solidFill>
            <a:latin typeface="+mj-ea"/>
            <a:ea typeface="+mj-ea"/>
          </a:endParaRPr>
        </a:p>
      </dgm:t>
    </dgm:pt>
    <dgm:pt modelId="{37CED83D-2E19-4A82-8D71-C0A1A04649CF}" type="parTrans" cxnId="{E36FE71D-765E-46AC-86F6-49282404D4A8}">
      <dgm:prSet/>
      <dgm:spPr/>
      <dgm:t>
        <a:bodyPr/>
        <a:lstStyle/>
        <a:p>
          <a:endParaRPr lang="zh-CN" altLang="en-US"/>
        </a:p>
      </dgm:t>
    </dgm:pt>
    <dgm:pt modelId="{EEE2FBE5-A189-4383-B9E6-13B50BD01037}" type="sibTrans" cxnId="{E36FE71D-765E-46AC-86F6-49282404D4A8}">
      <dgm:prSet/>
      <dgm:spPr/>
      <dgm:t>
        <a:bodyPr/>
        <a:lstStyle/>
        <a:p>
          <a:endParaRPr lang="zh-CN" altLang="en-US"/>
        </a:p>
      </dgm:t>
    </dgm:pt>
    <dgm:pt modelId="{5274279F-9FDB-4F6B-AD07-F83B966F820C}">
      <dgm:prSet phldrT="[文本]"/>
      <dgm:spPr>
        <a:gradFill flip="none" rotWithShape="0">
          <a:gsLst>
            <a:gs pos="0">
              <a:srgbClr val="FFFF00">
                <a:shade val="30000"/>
                <a:satMod val="115000"/>
              </a:srgbClr>
            </a:gs>
            <a:gs pos="50000">
              <a:srgbClr val="FFFF00">
                <a:shade val="67500"/>
                <a:satMod val="115000"/>
              </a:srgbClr>
            </a:gs>
            <a:gs pos="100000">
              <a:srgbClr val="FFFF00">
                <a:shade val="100000"/>
                <a:satMod val="115000"/>
              </a:srgbClr>
            </a:gs>
          </a:gsLst>
          <a:lin ang="13500000" scaled="1"/>
          <a:tileRect/>
        </a:gradFill>
      </dgm:spPr>
      <dgm:t>
        <a:bodyPr/>
        <a:lstStyle/>
        <a:p>
          <a:r>
            <a:rPr lang="zh-CN" altLang="en-US" b="1" dirty="0" smtClean="0">
              <a:solidFill>
                <a:schemeClr val="tx1"/>
              </a:solidFill>
              <a:latin typeface="+mj-ea"/>
              <a:ea typeface="+mj-ea"/>
            </a:rPr>
            <a:t>前缀信息统计 </a:t>
          </a:r>
          <a:r>
            <a:rPr lang="en-US" altLang="zh-CN" b="1" dirty="0" smtClean="0">
              <a:solidFill>
                <a:schemeClr val="tx1"/>
              </a:solidFill>
              <a:latin typeface="+mj-ea"/>
              <a:ea typeface="+mj-ea"/>
            </a:rPr>
            <a:t>-- </a:t>
          </a:r>
          <a:r>
            <a:rPr lang="zh-CN" altLang="en-US" b="1" dirty="0" smtClean="0">
              <a:solidFill>
                <a:schemeClr val="tx1"/>
              </a:solidFill>
              <a:latin typeface="+mj-ea"/>
              <a:ea typeface="+mj-ea"/>
            </a:rPr>
            <a:t>全局有序</a:t>
          </a:r>
          <a:endParaRPr lang="zh-CN" altLang="en-US" b="1" dirty="0">
            <a:solidFill>
              <a:schemeClr val="tx1"/>
            </a:solidFill>
            <a:latin typeface="+mj-ea"/>
            <a:ea typeface="+mj-ea"/>
          </a:endParaRPr>
        </a:p>
      </dgm:t>
    </dgm:pt>
    <dgm:pt modelId="{06B296A1-E6D8-4415-91F5-FE3680B5C545}" type="parTrans" cxnId="{5F6B66EC-1E3B-4647-B546-F920FB37773E}">
      <dgm:prSet/>
      <dgm:spPr/>
      <dgm:t>
        <a:bodyPr/>
        <a:lstStyle/>
        <a:p>
          <a:endParaRPr lang="zh-CN" altLang="en-US"/>
        </a:p>
      </dgm:t>
    </dgm:pt>
    <dgm:pt modelId="{37E7D5E8-67F9-418A-8583-B4AABD9F79F3}" type="sibTrans" cxnId="{5F6B66EC-1E3B-4647-B546-F920FB37773E}">
      <dgm:prSet/>
      <dgm:spPr/>
      <dgm:t>
        <a:bodyPr/>
        <a:lstStyle/>
        <a:p>
          <a:endParaRPr lang="zh-CN" altLang="en-US"/>
        </a:p>
      </dgm:t>
    </dgm:pt>
    <dgm:pt modelId="{059C954E-FE4C-44BE-BC39-9A858E8209DE}">
      <dgm:prSet phldrT="[文本]"/>
      <dgm:spPr>
        <a:gradFill flip="none" rotWithShape="0">
          <a:gsLst>
            <a:gs pos="0">
              <a:srgbClr val="F7A7F1">
                <a:shade val="30000"/>
                <a:satMod val="115000"/>
              </a:srgbClr>
            </a:gs>
            <a:gs pos="50000">
              <a:srgbClr val="F7A7F1">
                <a:shade val="67500"/>
                <a:satMod val="115000"/>
              </a:srgbClr>
            </a:gs>
            <a:gs pos="100000">
              <a:srgbClr val="F7A7F1">
                <a:shade val="100000"/>
                <a:satMod val="115000"/>
              </a:srgbClr>
            </a:gs>
          </a:gsLst>
          <a:lin ang="13500000" scaled="1"/>
          <a:tileRect/>
        </a:gradFill>
        <a:effectLst>
          <a:softEdge rad="12700"/>
        </a:effectLst>
      </dgm:spPr>
      <dgm:t>
        <a:bodyPr/>
        <a:lstStyle/>
        <a:p>
          <a:r>
            <a:rPr lang="zh-CN" altLang="en-US" b="1" dirty="0" smtClean="0">
              <a:solidFill>
                <a:schemeClr val="tx1"/>
              </a:solidFill>
              <a:latin typeface="+mj-ea"/>
              <a:ea typeface="+mj-ea"/>
            </a:rPr>
            <a:t>回溯历史</a:t>
          </a:r>
          <a:r>
            <a:rPr lang="zh-CN" altLang="en-US" b="1" dirty="0" smtClean="0">
              <a:solidFill>
                <a:schemeClr val="tx1"/>
              </a:solidFill>
              <a:latin typeface="+mj-ea"/>
              <a:ea typeface="+mj-ea"/>
            </a:rPr>
            <a:t>信息 </a:t>
          </a:r>
          <a:r>
            <a:rPr lang="en-US" altLang="zh-CN" b="1" dirty="0" smtClean="0">
              <a:solidFill>
                <a:schemeClr val="tx1"/>
              </a:solidFill>
              <a:latin typeface="+mj-ea"/>
              <a:ea typeface="+mj-ea"/>
            </a:rPr>
            <a:t>-- </a:t>
          </a:r>
          <a:r>
            <a:rPr lang="zh-CN" altLang="en-US" b="1" dirty="0" smtClean="0">
              <a:solidFill>
                <a:schemeClr val="tx1"/>
              </a:solidFill>
              <a:latin typeface="+mj-ea"/>
              <a:ea typeface="+mj-ea"/>
            </a:rPr>
            <a:t>多版本</a:t>
          </a:r>
          <a:r>
            <a:rPr lang="zh-CN" altLang="en-US" b="1" dirty="0" smtClean="0">
              <a:solidFill>
                <a:schemeClr val="tx1"/>
              </a:solidFill>
              <a:latin typeface="+mj-ea"/>
              <a:ea typeface="+mj-ea"/>
            </a:rPr>
            <a:t>，支持快照、回滚</a:t>
          </a:r>
          <a:endParaRPr lang="zh-CN" altLang="en-US" b="1" dirty="0">
            <a:solidFill>
              <a:schemeClr val="tx1"/>
            </a:solidFill>
            <a:latin typeface="+mj-ea"/>
            <a:ea typeface="+mj-ea"/>
          </a:endParaRPr>
        </a:p>
      </dgm:t>
    </dgm:pt>
    <dgm:pt modelId="{BB52CEEA-F556-4D50-87FB-5400F2185C65}" type="parTrans" cxnId="{0F1DD167-EA54-4AC3-A5B7-23772A61BF37}">
      <dgm:prSet/>
      <dgm:spPr/>
      <dgm:t>
        <a:bodyPr/>
        <a:lstStyle/>
        <a:p>
          <a:endParaRPr lang="zh-CN" altLang="en-US"/>
        </a:p>
      </dgm:t>
    </dgm:pt>
    <dgm:pt modelId="{51C873CB-2730-452E-B7CB-D415A0415CEF}" type="sibTrans" cxnId="{0F1DD167-EA54-4AC3-A5B7-23772A61BF37}">
      <dgm:prSet/>
      <dgm:spPr/>
      <dgm:t>
        <a:bodyPr/>
        <a:lstStyle/>
        <a:p>
          <a:endParaRPr lang="zh-CN" altLang="en-US"/>
        </a:p>
      </dgm:t>
    </dgm:pt>
    <dgm:pt modelId="{700317E2-B8BE-4305-ABE8-AD77E7D3E4BF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  <a:latin typeface="+mj-ea"/>
              <a:ea typeface="+mj-ea"/>
            </a:rPr>
            <a:t>频繁增删字段 </a:t>
          </a:r>
          <a:r>
            <a:rPr lang="en-US" altLang="zh-CN" b="1" dirty="0" smtClean="0">
              <a:solidFill>
                <a:schemeClr val="tx1"/>
              </a:solidFill>
              <a:latin typeface="+mj-ea"/>
              <a:ea typeface="+mj-ea"/>
            </a:rPr>
            <a:t>-- </a:t>
          </a:r>
          <a:r>
            <a:rPr lang="zh-CN" altLang="en-US" b="1" dirty="0" smtClean="0">
              <a:solidFill>
                <a:schemeClr val="tx1"/>
              </a:solidFill>
              <a:latin typeface="+mj-ea"/>
              <a:ea typeface="+mj-ea"/>
            </a:rPr>
            <a:t>动态</a:t>
          </a:r>
          <a:r>
            <a:rPr lang="en-US" altLang="zh-CN" b="1" dirty="0" smtClean="0">
              <a:solidFill>
                <a:schemeClr val="tx1"/>
              </a:solidFill>
              <a:latin typeface="+mj-ea"/>
              <a:ea typeface="+mj-ea"/>
            </a:rPr>
            <a:t>schema</a:t>
          </a:r>
          <a:r>
            <a:rPr lang="zh-CN" altLang="en-US" b="1" dirty="0" smtClean="0">
              <a:solidFill>
                <a:schemeClr val="tx1"/>
              </a:solidFill>
              <a:latin typeface="+mj-ea"/>
              <a:ea typeface="+mj-ea"/>
            </a:rPr>
            <a:t> ，稀疏表</a:t>
          </a:r>
          <a:endParaRPr lang="zh-CN" altLang="en-US" b="1" dirty="0">
            <a:solidFill>
              <a:schemeClr val="tx1"/>
            </a:solidFill>
            <a:latin typeface="+mj-ea"/>
            <a:ea typeface="+mj-ea"/>
          </a:endParaRPr>
        </a:p>
      </dgm:t>
    </dgm:pt>
    <dgm:pt modelId="{782BF80E-3F9F-485C-88B5-A417AF8EE9A9}" type="parTrans" cxnId="{419A20F6-BBAA-4A14-9682-EE3AFF7B30B5}">
      <dgm:prSet/>
      <dgm:spPr/>
      <dgm:t>
        <a:bodyPr/>
        <a:lstStyle/>
        <a:p>
          <a:endParaRPr lang="zh-CN" altLang="en-US"/>
        </a:p>
      </dgm:t>
    </dgm:pt>
    <dgm:pt modelId="{B50AA6E4-DFEA-4F69-92E4-6D85B9091812}" type="sibTrans" cxnId="{419A20F6-BBAA-4A14-9682-EE3AFF7B30B5}">
      <dgm:prSet/>
      <dgm:spPr/>
      <dgm:t>
        <a:bodyPr/>
        <a:lstStyle/>
        <a:p>
          <a:endParaRPr lang="zh-CN" altLang="en-US"/>
        </a:p>
      </dgm:t>
    </dgm:pt>
    <dgm:pt modelId="{B24B6FB5-27D9-4DC4-8BDC-A87420245548}">
      <dgm:prSet phldrT="[文本]"/>
      <dgm:spPr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zh-CN" altLang="en-US" b="1" dirty="0" smtClean="0">
              <a:solidFill>
                <a:schemeClr val="tx1"/>
              </a:solidFill>
              <a:latin typeface="+mj-ea"/>
              <a:ea typeface="+mj-ea"/>
            </a:rPr>
            <a:t>写入实时可读 </a:t>
          </a:r>
          <a:r>
            <a:rPr lang="en-US" altLang="zh-CN" b="1" dirty="0" smtClean="0">
              <a:solidFill>
                <a:schemeClr val="tx1"/>
              </a:solidFill>
              <a:latin typeface="+mj-ea"/>
              <a:ea typeface="+mj-ea"/>
            </a:rPr>
            <a:t>-- </a:t>
          </a:r>
          <a:r>
            <a:rPr lang="zh-CN" altLang="en-US" b="1" dirty="0" smtClean="0">
              <a:solidFill>
                <a:schemeClr val="tx1"/>
              </a:solidFill>
              <a:latin typeface="+mj-ea"/>
              <a:ea typeface="+mj-ea"/>
            </a:rPr>
            <a:t>随机读写</a:t>
          </a:r>
          <a:r>
            <a:rPr lang="zh-CN" altLang="en-US" b="1" dirty="0" smtClean="0">
              <a:solidFill>
                <a:schemeClr val="tx1"/>
              </a:solidFill>
              <a:latin typeface="+mj-ea"/>
              <a:ea typeface="+mj-ea"/>
            </a:rPr>
            <a:t>，行级事务</a:t>
          </a:r>
          <a:endParaRPr lang="zh-CN" altLang="en-US" b="1" dirty="0">
            <a:solidFill>
              <a:schemeClr val="tx1"/>
            </a:solidFill>
            <a:latin typeface="+mj-ea"/>
            <a:ea typeface="+mj-ea"/>
          </a:endParaRPr>
        </a:p>
      </dgm:t>
    </dgm:pt>
    <dgm:pt modelId="{0DD7C118-4003-4FE1-BE05-B95BA47099C6}" type="parTrans" cxnId="{7CDB3C5E-F170-4969-B186-AD26A6CAD97A}">
      <dgm:prSet/>
      <dgm:spPr/>
      <dgm:t>
        <a:bodyPr/>
        <a:lstStyle/>
        <a:p>
          <a:endParaRPr lang="zh-CN" altLang="en-US"/>
        </a:p>
      </dgm:t>
    </dgm:pt>
    <dgm:pt modelId="{B876ACC0-0EBE-4C3B-99B3-E0C2E3049BEE}" type="sibTrans" cxnId="{7CDB3C5E-F170-4969-B186-AD26A6CAD97A}">
      <dgm:prSet/>
      <dgm:spPr/>
      <dgm:t>
        <a:bodyPr/>
        <a:lstStyle/>
        <a:p>
          <a:endParaRPr lang="zh-CN" altLang="en-US"/>
        </a:p>
      </dgm:t>
    </dgm:pt>
    <dgm:pt modelId="{A3021FD5-5031-4BE3-AE91-1AFA618663A3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b="1" dirty="0" smtClean="0">
              <a:solidFill>
                <a:schemeClr val="tx1"/>
              </a:solidFill>
              <a:latin typeface="+mj-ea"/>
              <a:ea typeface="+mj-ea"/>
            </a:rPr>
            <a:t>热点频繁爆发 </a:t>
          </a:r>
          <a:r>
            <a:rPr lang="en-US" altLang="zh-CN" b="1" dirty="0" smtClean="0">
              <a:solidFill>
                <a:schemeClr val="tx1"/>
              </a:solidFill>
              <a:latin typeface="+mj-ea"/>
              <a:ea typeface="+mj-ea"/>
            </a:rPr>
            <a:t>-- </a:t>
          </a:r>
          <a:r>
            <a:rPr lang="zh-CN" altLang="en-US" b="1" dirty="0" smtClean="0">
              <a:solidFill>
                <a:schemeClr val="tx1"/>
              </a:solidFill>
              <a:latin typeface="+mj-ea"/>
              <a:ea typeface="+mj-ea"/>
            </a:rPr>
            <a:t>自动分片，动态负载均衡</a:t>
          </a:r>
          <a:endParaRPr lang="zh-CN" altLang="en-US" b="1" dirty="0">
            <a:solidFill>
              <a:schemeClr val="tx1"/>
            </a:solidFill>
            <a:latin typeface="+mj-ea"/>
            <a:ea typeface="+mj-ea"/>
          </a:endParaRPr>
        </a:p>
      </dgm:t>
    </dgm:pt>
    <dgm:pt modelId="{AE257657-A7DF-4965-8C12-D7E81F24B772}" type="parTrans" cxnId="{405B5853-5695-4E21-A339-06E42CD43C0A}">
      <dgm:prSet/>
      <dgm:spPr/>
      <dgm:t>
        <a:bodyPr/>
        <a:lstStyle/>
        <a:p>
          <a:endParaRPr lang="zh-CN" altLang="en-US"/>
        </a:p>
      </dgm:t>
    </dgm:pt>
    <dgm:pt modelId="{E146395B-CB59-4806-A4CB-78129037B99D}" type="sibTrans" cxnId="{405B5853-5695-4E21-A339-06E42CD43C0A}">
      <dgm:prSet/>
      <dgm:spPr/>
      <dgm:t>
        <a:bodyPr/>
        <a:lstStyle/>
        <a:p>
          <a:endParaRPr lang="zh-CN" altLang="en-US"/>
        </a:p>
      </dgm:t>
    </dgm:pt>
    <dgm:pt modelId="{2215E740-DD33-4D1D-8347-2EBC17C15EEA}" type="pres">
      <dgm:prSet presAssocID="{B1F29D6D-7A02-46F5-AABC-35717822633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547A7-3AF5-4D9E-A1F9-9E678680365A}" type="pres">
      <dgm:prSet presAssocID="{7ADEE332-11CD-453B-BEE4-B00FCB5535C1}" presName="parentLin" presStyleCnt="0"/>
      <dgm:spPr/>
    </dgm:pt>
    <dgm:pt modelId="{22279002-86AE-4969-8FC7-44C9EE5CF358}" type="pres">
      <dgm:prSet presAssocID="{7ADEE332-11CD-453B-BEE4-B00FCB5535C1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C066F722-7539-4F23-A862-2E664AAFFF4D}" type="pres">
      <dgm:prSet presAssocID="{7ADEE332-11CD-453B-BEE4-B00FCB5535C1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BAE8D8-B515-46B6-8F1A-340026C64723}" type="pres">
      <dgm:prSet presAssocID="{7ADEE332-11CD-453B-BEE4-B00FCB5535C1}" presName="negativeSpace" presStyleCnt="0"/>
      <dgm:spPr/>
    </dgm:pt>
    <dgm:pt modelId="{49A525BB-6D74-4B60-B0DB-B9F20FAE0339}" type="pres">
      <dgm:prSet presAssocID="{7ADEE332-11CD-453B-BEE4-B00FCB5535C1}" presName="childText" presStyleLbl="conFgAcc1" presStyleIdx="0" presStyleCnt="6">
        <dgm:presLayoutVars>
          <dgm:bulletEnabled val="1"/>
        </dgm:presLayoutVars>
      </dgm:prSet>
      <dgm:spPr/>
    </dgm:pt>
    <dgm:pt modelId="{0B71C043-DA0A-4451-A6C4-E8B8CE6C41D7}" type="pres">
      <dgm:prSet presAssocID="{EEE2FBE5-A189-4383-B9E6-13B50BD01037}" presName="spaceBetweenRectangles" presStyleCnt="0"/>
      <dgm:spPr/>
    </dgm:pt>
    <dgm:pt modelId="{A4F4C1C9-677A-4859-BD4B-72566288B132}" type="pres">
      <dgm:prSet presAssocID="{5274279F-9FDB-4F6B-AD07-F83B966F820C}" presName="parentLin" presStyleCnt="0"/>
      <dgm:spPr/>
    </dgm:pt>
    <dgm:pt modelId="{8B003ED2-7480-403A-AF61-1361E73EE371}" type="pres">
      <dgm:prSet presAssocID="{5274279F-9FDB-4F6B-AD07-F83B966F820C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28A64EB2-3670-4FA1-9B77-8D559020443A}" type="pres">
      <dgm:prSet presAssocID="{5274279F-9FDB-4F6B-AD07-F83B966F820C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13FDA3-D8FE-401D-9BDA-FAB35F8F0E07}" type="pres">
      <dgm:prSet presAssocID="{5274279F-9FDB-4F6B-AD07-F83B966F820C}" presName="negativeSpace" presStyleCnt="0"/>
      <dgm:spPr/>
    </dgm:pt>
    <dgm:pt modelId="{4EB6B6C6-7635-4FDF-9333-4D192E4E34B2}" type="pres">
      <dgm:prSet presAssocID="{5274279F-9FDB-4F6B-AD07-F83B966F820C}" presName="childText" presStyleLbl="conFgAcc1" presStyleIdx="1" presStyleCnt="6">
        <dgm:presLayoutVars>
          <dgm:bulletEnabled val="1"/>
        </dgm:presLayoutVars>
      </dgm:prSet>
      <dgm:spPr/>
    </dgm:pt>
    <dgm:pt modelId="{4B296CAF-B842-4999-ACC8-756B1D1C7C2F}" type="pres">
      <dgm:prSet presAssocID="{37E7D5E8-67F9-418A-8583-B4AABD9F79F3}" presName="spaceBetweenRectangles" presStyleCnt="0"/>
      <dgm:spPr/>
    </dgm:pt>
    <dgm:pt modelId="{324A3E4A-627D-41EA-AEDE-2E738C1B7601}" type="pres">
      <dgm:prSet presAssocID="{A3021FD5-5031-4BE3-AE91-1AFA618663A3}" presName="parentLin" presStyleCnt="0"/>
      <dgm:spPr/>
    </dgm:pt>
    <dgm:pt modelId="{8A05C54E-7753-45BE-8322-972953B0AFBB}" type="pres">
      <dgm:prSet presAssocID="{A3021FD5-5031-4BE3-AE91-1AFA618663A3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2287BE35-59A9-43A8-AAEF-82DDA27457B9}" type="pres">
      <dgm:prSet presAssocID="{A3021FD5-5031-4BE3-AE91-1AFA618663A3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4C3A23-D5BB-40E1-887E-376FAF650EDB}" type="pres">
      <dgm:prSet presAssocID="{A3021FD5-5031-4BE3-AE91-1AFA618663A3}" presName="negativeSpace" presStyleCnt="0"/>
      <dgm:spPr/>
    </dgm:pt>
    <dgm:pt modelId="{C4DDD325-DA0C-4594-921E-F6C0A7F50920}" type="pres">
      <dgm:prSet presAssocID="{A3021FD5-5031-4BE3-AE91-1AFA618663A3}" presName="childText" presStyleLbl="conFgAcc1" presStyleIdx="2" presStyleCnt="6">
        <dgm:presLayoutVars>
          <dgm:bulletEnabled val="1"/>
        </dgm:presLayoutVars>
      </dgm:prSet>
      <dgm:spPr/>
    </dgm:pt>
    <dgm:pt modelId="{A6839E17-5A81-4E3F-9AC7-41D472B82C5D}" type="pres">
      <dgm:prSet presAssocID="{E146395B-CB59-4806-A4CB-78129037B99D}" presName="spaceBetweenRectangles" presStyleCnt="0"/>
      <dgm:spPr/>
    </dgm:pt>
    <dgm:pt modelId="{945488B5-963B-4131-8CB3-434E4FEA3FDD}" type="pres">
      <dgm:prSet presAssocID="{059C954E-FE4C-44BE-BC39-9A858E8209DE}" presName="parentLin" presStyleCnt="0"/>
      <dgm:spPr/>
    </dgm:pt>
    <dgm:pt modelId="{1133B8FF-365B-4436-80FE-84B43241FA90}" type="pres">
      <dgm:prSet presAssocID="{059C954E-FE4C-44BE-BC39-9A858E8209DE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FCE38569-F990-4EAE-BF7B-9D29698A2733}" type="pres">
      <dgm:prSet presAssocID="{059C954E-FE4C-44BE-BC39-9A858E8209DE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BAAC32-2F2D-44D3-A2C8-FC5DD842C017}" type="pres">
      <dgm:prSet presAssocID="{059C954E-FE4C-44BE-BC39-9A858E8209DE}" presName="negativeSpace" presStyleCnt="0"/>
      <dgm:spPr/>
    </dgm:pt>
    <dgm:pt modelId="{843994DF-C8B1-4825-B502-0FA6E9FEB688}" type="pres">
      <dgm:prSet presAssocID="{059C954E-FE4C-44BE-BC39-9A858E8209DE}" presName="childText" presStyleLbl="conFgAcc1" presStyleIdx="3" presStyleCnt="6">
        <dgm:presLayoutVars>
          <dgm:bulletEnabled val="1"/>
        </dgm:presLayoutVars>
      </dgm:prSet>
      <dgm:spPr/>
    </dgm:pt>
    <dgm:pt modelId="{5DF9AF2A-F0F7-4889-BA9E-A94B9D99C0B1}" type="pres">
      <dgm:prSet presAssocID="{51C873CB-2730-452E-B7CB-D415A0415CEF}" presName="spaceBetweenRectangles" presStyleCnt="0"/>
      <dgm:spPr/>
    </dgm:pt>
    <dgm:pt modelId="{6A6998A9-9DBA-4847-8B34-60A38BF4FE11}" type="pres">
      <dgm:prSet presAssocID="{700317E2-B8BE-4305-ABE8-AD77E7D3E4BF}" presName="parentLin" presStyleCnt="0"/>
      <dgm:spPr/>
    </dgm:pt>
    <dgm:pt modelId="{8B0B411F-93C8-4963-8DA6-F965E13247A0}" type="pres">
      <dgm:prSet presAssocID="{700317E2-B8BE-4305-ABE8-AD77E7D3E4BF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AC565C35-D071-427D-B4A2-9069F494E8A4}" type="pres">
      <dgm:prSet presAssocID="{700317E2-B8BE-4305-ABE8-AD77E7D3E4BF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AE4E6B-7257-4A47-A09B-A2925440A8E6}" type="pres">
      <dgm:prSet presAssocID="{700317E2-B8BE-4305-ABE8-AD77E7D3E4BF}" presName="negativeSpace" presStyleCnt="0"/>
      <dgm:spPr/>
    </dgm:pt>
    <dgm:pt modelId="{9A86DB42-5290-4542-B057-D88409009D58}" type="pres">
      <dgm:prSet presAssocID="{700317E2-B8BE-4305-ABE8-AD77E7D3E4BF}" presName="childText" presStyleLbl="conFgAcc1" presStyleIdx="4" presStyleCnt="6">
        <dgm:presLayoutVars>
          <dgm:bulletEnabled val="1"/>
        </dgm:presLayoutVars>
      </dgm:prSet>
      <dgm:spPr/>
    </dgm:pt>
    <dgm:pt modelId="{106D1E80-F407-409F-AE94-7829B086C97D}" type="pres">
      <dgm:prSet presAssocID="{B50AA6E4-DFEA-4F69-92E4-6D85B9091812}" presName="spaceBetweenRectangles" presStyleCnt="0"/>
      <dgm:spPr/>
    </dgm:pt>
    <dgm:pt modelId="{669435AF-05FE-4758-A710-7D7999A08EA2}" type="pres">
      <dgm:prSet presAssocID="{B24B6FB5-27D9-4DC4-8BDC-A87420245548}" presName="parentLin" presStyleCnt="0"/>
      <dgm:spPr/>
    </dgm:pt>
    <dgm:pt modelId="{CCE8FB2F-7A2C-4D96-8DD1-9126B4289839}" type="pres">
      <dgm:prSet presAssocID="{B24B6FB5-27D9-4DC4-8BDC-A87420245548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8AACBDD6-AC86-420A-9AFA-F5F9C4995430}" type="pres">
      <dgm:prSet presAssocID="{B24B6FB5-27D9-4DC4-8BDC-A87420245548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64A89A-5BFA-49D1-960F-0523C854F940}" type="pres">
      <dgm:prSet presAssocID="{B24B6FB5-27D9-4DC4-8BDC-A87420245548}" presName="negativeSpace" presStyleCnt="0"/>
      <dgm:spPr/>
    </dgm:pt>
    <dgm:pt modelId="{CF25D9E4-132E-4479-AC0F-2F957272B2E5}" type="pres">
      <dgm:prSet presAssocID="{B24B6FB5-27D9-4DC4-8BDC-A87420245548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251665C0-6E8C-47E9-8B50-81456BEFAEF5}" type="presOf" srcId="{059C954E-FE4C-44BE-BC39-9A858E8209DE}" destId="{FCE38569-F990-4EAE-BF7B-9D29698A2733}" srcOrd="1" destOrd="0" presId="urn:microsoft.com/office/officeart/2005/8/layout/list1"/>
    <dgm:cxn modelId="{01C22CAB-3A59-4B84-AEC3-940994F9183B}" type="presOf" srcId="{A3021FD5-5031-4BE3-AE91-1AFA618663A3}" destId="{8A05C54E-7753-45BE-8322-972953B0AFBB}" srcOrd="0" destOrd="0" presId="urn:microsoft.com/office/officeart/2005/8/layout/list1"/>
    <dgm:cxn modelId="{3FA64A37-D9A8-48DE-9BDE-4239786EC165}" type="presOf" srcId="{700317E2-B8BE-4305-ABE8-AD77E7D3E4BF}" destId="{8B0B411F-93C8-4963-8DA6-F965E13247A0}" srcOrd="0" destOrd="0" presId="urn:microsoft.com/office/officeart/2005/8/layout/list1"/>
    <dgm:cxn modelId="{7CDB3C5E-F170-4969-B186-AD26A6CAD97A}" srcId="{B1F29D6D-7A02-46F5-AABC-357178226332}" destId="{B24B6FB5-27D9-4DC4-8BDC-A87420245548}" srcOrd="5" destOrd="0" parTransId="{0DD7C118-4003-4FE1-BE05-B95BA47099C6}" sibTransId="{B876ACC0-0EBE-4C3B-99B3-E0C2E3049BEE}"/>
    <dgm:cxn modelId="{5F6B66EC-1E3B-4647-B546-F920FB37773E}" srcId="{B1F29D6D-7A02-46F5-AABC-357178226332}" destId="{5274279F-9FDB-4F6B-AD07-F83B966F820C}" srcOrd="1" destOrd="0" parTransId="{06B296A1-E6D8-4415-91F5-FE3680B5C545}" sibTransId="{37E7D5E8-67F9-418A-8583-B4AABD9F79F3}"/>
    <dgm:cxn modelId="{FA7983B7-B4C4-495D-9150-809AB0094820}" type="presOf" srcId="{B24B6FB5-27D9-4DC4-8BDC-A87420245548}" destId="{8AACBDD6-AC86-420A-9AFA-F5F9C4995430}" srcOrd="1" destOrd="0" presId="urn:microsoft.com/office/officeart/2005/8/layout/list1"/>
    <dgm:cxn modelId="{38A7F24B-084C-434C-8F50-7218149B52E6}" type="presOf" srcId="{A3021FD5-5031-4BE3-AE91-1AFA618663A3}" destId="{2287BE35-59A9-43A8-AAEF-82DDA27457B9}" srcOrd="1" destOrd="0" presId="urn:microsoft.com/office/officeart/2005/8/layout/list1"/>
    <dgm:cxn modelId="{8DB08B2C-08C9-490F-8B97-414490AC05FB}" type="presOf" srcId="{B24B6FB5-27D9-4DC4-8BDC-A87420245548}" destId="{CCE8FB2F-7A2C-4D96-8DD1-9126B4289839}" srcOrd="0" destOrd="0" presId="urn:microsoft.com/office/officeart/2005/8/layout/list1"/>
    <dgm:cxn modelId="{E36FE71D-765E-46AC-86F6-49282404D4A8}" srcId="{B1F29D6D-7A02-46F5-AABC-357178226332}" destId="{7ADEE332-11CD-453B-BEE4-B00FCB5535C1}" srcOrd="0" destOrd="0" parTransId="{37CED83D-2E19-4A82-8D71-C0A1A04649CF}" sibTransId="{EEE2FBE5-A189-4383-B9E6-13B50BD01037}"/>
    <dgm:cxn modelId="{419A20F6-BBAA-4A14-9682-EE3AFF7B30B5}" srcId="{B1F29D6D-7A02-46F5-AABC-357178226332}" destId="{700317E2-B8BE-4305-ABE8-AD77E7D3E4BF}" srcOrd="4" destOrd="0" parTransId="{782BF80E-3F9F-485C-88B5-A417AF8EE9A9}" sibTransId="{B50AA6E4-DFEA-4F69-92E4-6D85B9091812}"/>
    <dgm:cxn modelId="{0F1DD167-EA54-4AC3-A5B7-23772A61BF37}" srcId="{B1F29D6D-7A02-46F5-AABC-357178226332}" destId="{059C954E-FE4C-44BE-BC39-9A858E8209DE}" srcOrd="3" destOrd="0" parTransId="{BB52CEEA-F556-4D50-87FB-5400F2185C65}" sibTransId="{51C873CB-2730-452E-B7CB-D415A0415CEF}"/>
    <dgm:cxn modelId="{F2C5877E-EFBD-4E09-A537-C2CD71A9F6EC}" type="presOf" srcId="{7ADEE332-11CD-453B-BEE4-B00FCB5535C1}" destId="{C066F722-7539-4F23-A862-2E664AAFFF4D}" srcOrd="1" destOrd="0" presId="urn:microsoft.com/office/officeart/2005/8/layout/list1"/>
    <dgm:cxn modelId="{CC5B6B13-2B3E-436B-9070-2F859A4911AE}" type="presOf" srcId="{059C954E-FE4C-44BE-BC39-9A858E8209DE}" destId="{1133B8FF-365B-4436-80FE-84B43241FA90}" srcOrd="0" destOrd="0" presId="urn:microsoft.com/office/officeart/2005/8/layout/list1"/>
    <dgm:cxn modelId="{405B5853-5695-4E21-A339-06E42CD43C0A}" srcId="{B1F29D6D-7A02-46F5-AABC-357178226332}" destId="{A3021FD5-5031-4BE3-AE91-1AFA618663A3}" srcOrd="2" destOrd="0" parTransId="{AE257657-A7DF-4965-8C12-D7E81F24B772}" sibTransId="{E146395B-CB59-4806-A4CB-78129037B99D}"/>
    <dgm:cxn modelId="{8DF6377C-D890-4659-A058-6152E7633F40}" type="presOf" srcId="{5274279F-9FDB-4F6B-AD07-F83B966F820C}" destId="{8B003ED2-7480-403A-AF61-1361E73EE371}" srcOrd="0" destOrd="0" presId="urn:microsoft.com/office/officeart/2005/8/layout/list1"/>
    <dgm:cxn modelId="{EAC97FE5-4680-4498-9C28-F2A274BEAF5C}" type="presOf" srcId="{7ADEE332-11CD-453B-BEE4-B00FCB5535C1}" destId="{22279002-86AE-4969-8FC7-44C9EE5CF358}" srcOrd="0" destOrd="0" presId="urn:microsoft.com/office/officeart/2005/8/layout/list1"/>
    <dgm:cxn modelId="{FB5F652D-3E3A-41AA-971A-9C51CFF5B386}" type="presOf" srcId="{700317E2-B8BE-4305-ABE8-AD77E7D3E4BF}" destId="{AC565C35-D071-427D-B4A2-9069F494E8A4}" srcOrd="1" destOrd="0" presId="urn:microsoft.com/office/officeart/2005/8/layout/list1"/>
    <dgm:cxn modelId="{3C979486-EEF3-438B-9012-2B1772101347}" type="presOf" srcId="{B1F29D6D-7A02-46F5-AABC-357178226332}" destId="{2215E740-DD33-4D1D-8347-2EBC17C15EEA}" srcOrd="0" destOrd="0" presId="urn:microsoft.com/office/officeart/2005/8/layout/list1"/>
    <dgm:cxn modelId="{554A3705-A704-410A-B28A-D52F3111B291}" type="presOf" srcId="{5274279F-9FDB-4F6B-AD07-F83B966F820C}" destId="{28A64EB2-3670-4FA1-9B77-8D559020443A}" srcOrd="1" destOrd="0" presId="urn:microsoft.com/office/officeart/2005/8/layout/list1"/>
    <dgm:cxn modelId="{5F481271-7EA3-4921-9781-5BFBE7FE7965}" type="presParOf" srcId="{2215E740-DD33-4D1D-8347-2EBC17C15EEA}" destId="{A31547A7-3AF5-4D9E-A1F9-9E678680365A}" srcOrd="0" destOrd="0" presId="urn:microsoft.com/office/officeart/2005/8/layout/list1"/>
    <dgm:cxn modelId="{6D88D60F-3DBA-4C55-ABFC-91BE4A4BF710}" type="presParOf" srcId="{A31547A7-3AF5-4D9E-A1F9-9E678680365A}" destId="{22279002-86AE-4969-8FC7-44C9EE5CF358}" srcOrd="0" destOrd="0" presId="urn:microsoft.com/office/officeart/2005/8/layout/list1"/>
    <dgm:cxn modelId="{9E5D6261-72A0-4CEA-B1BA-16BF05A0BD1E}" type="presParOf" srcId="{A31547A7-3AF5-4D9E-A1F9-9E678680365A}" destId="{C066F722-7539-4F23-A862-2E664AAFFF4D}" srcOrd="1" destOrd="0" presId="urn:microsoft.com/office/officeart/2005/8/layout/list1"/>
    <dgm:cxn modelId="{2CF13300-A3F6-4672-AEA6-4D803B15596E}" type="presParOf" srcId="{2215E740-DD33-4D1D-8347-2EBC17C15EEA}" destId="{4BBAE8D8-B515-46B6-8F1A-340026C64723}" srcOrd="1" destOrd="0" presId="urn:microsoft.com/office/officeart/2005/8/layout/list1"/>
    <dgm:cxn modelId="{B9D55BD8-DD66-4ACD-BCE7-C51685DA77DC}" type="presParOf" srcId="{2215E740-DD33-4D1D-8347-2EBC17C15EEA}" destId="{49A525BB-6D74-4B60-B0DB-B9F20FAE0339}" srcOrd="2" destOrd="0" presId="urn:microsoft.com/office/officeart/2005/8/layout/list1"/>
    <dgm:cxn modelId="{B726E9FA-B085-4C8F-BA8A-C990A5A05686}" type="presParOf" srcId="{2215E740-DD33-4D1D-8347-2EBC17C15EEA}" destId="{0B71C043-DA0A-4451-A6C4-E8B8CE6C41D7}" srcOrd="3" destOrd="0" presId="urn:microsoft.com/office/officeart/2005/8/layout/list1"/>
    <dgm:cxn modelId="{F0930F49-8FA6-4DF2-8CBB-579412EDFED1}" type="presParOf" srcId="{2215E740-DD33-4D1D-8347-2EBC17C15EEA}" destId="{A4F4C1C9-677A-4859-BD4B-72566288B132}" srcOrd="4" destOrd="0" presId="urn:microsoft.com/office/officeart/2005/8/layout/list1"/>
    <dgm:cxn modelId="{840E0AFE-7F72-4C44-BFD6-D7CC7B72360B}" type="presParOf" srcId="{A4F4C1C9-677A-4859-BD4B-72566288B132}" destId="{8B003ED2-7480-403A-AF61-1361E73EE371}" srcOrd="0" destOrd="0" presId="urn:microsoft.com/office/officeart/2005/8/layout/list1"/>
    <dgm:cxn modelId="{B2B67D6A-2A7C-47BA-9CEF-DBD4D2DDA0C1}" type="presParOf" srcId="{A4F4C1C9-677A-4859-BD4B-72566288B132}" destId="{28A64EB2-3670-4FA1-9B77-8D559020443A}" srcOrd="1" destOrd="0" presId="urn:microsoft.com/office/officeart/2005/8/layout/list1"/>
    <dgm:cxn modelId="{1BEBD2BD-46B0-4F04-B2CE-3C1737D2EEB1}" type="presParOf" srcId="{2215E740-DD33-4D1D-8347-2EBC17C15EEA}" destId="{0213FDA3-D8FE-401D-9BDA-FAB35F8F0E07}" srcOrd="5" destOrd="0" presId="urn:microsoft.com/office/officeart/2005/8/layout/list1"/>
    <dgm:cxn modelId="{91B4E679-0A52-4A77-92B0-D97FAE2AB809}" type="presParOf" srcId="{2215E740-DD33-4D1D-8347-2EBC17C15EEA}" destId="{4EB6B6C6-7635-4FDF-9333-4D192E4E34B2}" srcOrd="6" destOrd="0" presId="urn:microsoft.com/office/officeart/2005/8/layout/list1"/>
    <dgm:cxn modelId="{C9E2CEAB-437D-4CC0-9683-3D267B82CB0A}" type="presParOf" srcId="{2215E740-DD33-4D1D-8347-2EBC17C15EEA}" destId="{4B296CAF-B842-4999-ACC8-756B1D1C7C2F}" srcOrd="7" destOrd="0" presId="urn:microsoft.com/office/officeart/2005/8/layout/list1"/>
    <dgm:cxn modelId="{8679344F-F822-4BCF-9BA5-0A6774721965}" type="presParOf" srcId="{2215E740-DD33-4D1D-8347-2EBC17C15EEA}" destId="{324A3E4A-627D-41EA-AEDE-2E738C1B7601}" srcOrd="8" destOrd="0" presId="urn:microsoft.com/office/officeart/2005/8/layout/list1"/>
    <dgm:cxn modelId="{1E0A55D4-5D11-4391-A411-A182632C5964}" type="presParOf" srcId="{324A3E4A-627D-41EA-AEDE-2E738C1B7601}" destId="{8A05C54E-7753-45BE-8322-972953B0AFBB}" srcOrd="0" destOrd="0" presId="urn:microsoft.com/office/officeart/2005/8/layout/list1"/>
    <dgm:cxn modelId="{7FF198EB-43C5-42B7-B3CF-F30EEB1E55CA}" type="presParOf" srcId="{324A3E4A-627D-41EA-AEDE-2E738C1B7601}" destId="{2287BE35-59A9-43A8-AAEF-82DDA27457B9}" srcOrd="1" destOrd="0" presId="urn:microsoft.com/office/officeart/2005/8/layout/list1"/>
    <dgm:cxn modelId="{DECE82C3-1F73-4005-A545-19F6A2049102}" type="presParOf" srcId="{2215E740-DD33-4D1D-8347-2EBC17C15EEA}" destId="{854C3A23-D5BB-40E1-887E-376FAF650EDB}" srcOrd="9" destOrd="0" presId="urn:microsoft.com/office/officeart/2005/8/layout/list1"/>
    <dgm:cxn modelId="{3D3C889A-AC11-46C6-9350-3EC70AC65CE2}" type="presParOf" srcId="{2215E740-DD33-4D1D-8347-2EBC17C15EEA}" destId="{C4DDD325-DA0C-4594-921E-F6C0A7F50920}" srcOrd="10" destOrd="0" presId="urn:microsoft.com/office/officeart/2005/8/layout/list1"/>
    <dgm:cxn modelId="{3ACF2912-F2CA-4AE4-BB05-288D403983AB}" type="presParOf" srcId="{2215E740-DD33-4D1D-8347-2EBC17C15EEA}" destId="{A6839E17-5A81-4E3F-9AC7-41D472B82C5D}" srcOrd="11" destOrd="0" presId="urn:microsoft.com/office/officeart/2005/8/layout/list1"/>
    <dgm:cxn modelId="{A2C82D54-66C3-4E1D-B8DC-74846C843C65}" type="presParOf" srcId="{2215E740-DD33-4D1D-8347-2EBC17C15EEA}" destId="{945488B5-963B-4131-8CB3-434E4FEA3FDD}" srcOrd="12" destOrd="0" presId="urn:microsoft.com/office/officeart/2005/8/layout/list1"/>
    <dgm:cxn modelId="{A57377BD-FD3A-4833-AC75-46ABD58EA8B6}" type="presParOf" srcId="{945488B5-963B-4131-8CB3-434E4FEA3FDD}" destId="{1133B8FF-365B-4436-80FE-84B43241FA90}" srcOrd="0" destOrd="0" presId="urn:microsoft.com/office/officeart/2005/8/layout/list1"/>
    <dgm:cxn modelId="{C63CBA89-CD3F-4AE1-90F1-A3C2DD6A7338}" type="presParOf" srcId="{945488B5-963B-4131-8CB3-434E4FEA3FDD}" destId="{FCE38569-F990-4EAE-BF7B-9D29698A2733}" srcOrd="1" destOrd="0" presId="urn:microsoft.com/office/officeart/2005/8/layout/list1"/>
    <dgm:cxn modelId="{B79FBAFD-6642-4EC2-BF88-72F5D5CF8DE4}" type="presParOf" srcId="{2215E740-DD33-4D1D-8347-2EBC17C15EEA}" destId="{5FBAAC32-2F2D-44D3-A2C8-FC5DD842C017}" srcOrd="13" destOrd="0" presId="urn:microsoft.com/office/officeart/2005/8/layout/list1"/>
    <dgm:cxn modelId="{91D8B94B-5302-403D-99A9-F5FAE3E2901F}" type="presParOf" srcId="{2215E740-DD33-4D1D-8347-2EBC17C15EEA}" destId="{843994DF-C8B1-4825-B502-0FA6E9FEB688}" srcOrd="14" destOrd="0" presId="urn:microsoft.com/office/officeart/2005/8/layout/list1"/>
    <dgm:cxn modelId="{483C5E8C-2516-4E3B-8414-ABF3AC7A28D5}" type="presParOf" srcId="{2215E740-DD33-4D1D-8347-2EBC17C15EEA}" destId="{5DF9AF2A-F0F7-4889-BA9E-A94B9D99C0B1}" srcOrd="15" destOrd="0" presId="urn:microsoft.com/office/officeart/2005/8/layout/list1"/>
    <dgm:cxn modelId="{00CDAC25-E9DD-430A-811D-70AF9A288522}" type="presParOf" srcId="{2215E740-DD33-4D1D-8347-2EBC17C15EEA}" destId="{6A6998A9-9DBA-4847-8B34-60A38BF4FE11}" srcOrd="16" destOrd="0" presId="urn:microsoft.com/office/officeart/2005/8/layout/list1"/>
    <dgm:cxn modelId="{59103666-DDB1-44F8-983B-9857C980C863}" type="presParOf" srcId="{6A6998A9-9DBA-4847-8B34-60A38BF4FE11}" destId="{8B0B411F-93C8-4963-8DA6-F965E13247A0}" srcOrd="0" destOrd="0" presId="urn:microsoft.com/office/officeart/2005/8/layout/list1"/>
    <dgm:cxn modelId="{B08662B6-61E0-433B-94EA-800D52E8284D}" type="presParOf" srcId="{6A6998A9-9DBA-4847-8B34-60A38BF4FE11}" destId="{AC565C35-D071-427D-B4A2-9069F494E8A4}" srcOrd="1" destOrd="0" presId="urn:microsoft.com/office/officeart/2005/8/layout/list1"/>
    <dgm:cxn modelId="{B3546C8F-F4BD-4DFD-8104-F0BA398A7C5A}" type="presParOf" srcId="{2215E740-DD33-4D1D-8347-2EBC17C15EEA}" destId="{19AE4E6B-7257-4A47-A09B-A2925440A8E6}" srcOrd="17" destOrd="0" presId="urn:microsoft.com/office/officeart/2005/8/layout/list1"/>
    <dgm:cxn modelId="{9913FD73-0843-4BD6-A995-E5D1AAA111E7}" type="presParOf" srcId="{2215E740-DD33-4D1D-8347-2EBC17C15EEA}" destId="{9A86DB42-5290-4542-B057-D88409009D58}" srcOrd="18" destOrd="0" presId="urn:microsoft.com/office/officeart/2005/8/layout/list1"/>
    <dgm:cxn modelId="{C4C532A9-7FD3-4EF1-BB2A-3DE1C4EA8189}" type="presParOf" srcId="{2215E740-DD33-4D1D-8347-2EBC17C15EEA}" destId="{106D1E80-F407-409F-AE94-7829B086C97D}" srcOrd="19" destOrd="0" presId="urn:microsoft.com/office/officeart/2005/8/layout/list1"/>
    <dgm:cxn modelId="{5286EE40-2436-46C1-8705-046A48F5923C}" type="presParOf" srcId="{2215E740-DD33-4D1D-8347-2EBC17C15EEA}" destId="{669435AF-05FE-4758-A710-7D7999A08EA2}" srcOrd="20" destOrd="0" presId="urn:microsoft.com/office/officeart/2005/8/layout/list1"/>
    <dgm:cxn modelId="{2B8485ED-DF18-4A99-AA2E-FF4909558681}" type="presParOf" srcId="{669435AF-05FE-4758-A710-7D7999A08EA2}" destId="{CCE8FB2F-7A2C-4D96-8DD1-9126B4289839}" srcOrd="0" destOrd="0" presId="urn:microsoft.com/office/officeart/2005/8/layout/list1"/>
    <dgm:cxn modelId="{868ADCDD-6507-42CC-BF19-9C3063BF6944}" type="presParOf" srcId="{669435AF-05FE-4758-A710-7D7999A08EA2}" destId="{8AACBDD6-AC86-420A-9AFA-F5F9C4995430}" srcOrd="1" destOrd="0" presId="urn:microsoft.com/office/officeart/2005/8/layout/list1"/>
    <dgm:cxn modelId="{5DCFF19B-A146-4391-A568-55DAEA80AF5A}" type="presParOf" srcId="{2215E740-DD33-4D1D-8347-2EBC17C15EEA}" destId="{9264A89A-5BFA-49D1-960F-0523C854F940}" srcOrd="21" destOrd="0" presId="urn:microsoft.com/office/officeart/2005/8/layout/list1"/>
    <dgm:cxn modelId="{F20BE07A-16B0-48B8-A2B6-1E6BD296EC1A}" type="presParOf" srcId="{2215E740-DD33-4D1D-8347-2EBC17C15EEA}" destId="{CF25D9E4-132E-4479-AC0F-2F957272B2E5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3E1B5-4CA6-4485-9032-E8A288E4FEAE}">
      <dsp:nvSpPr>
        <dsp:cNvPr id="0" name=""/>
        <dsp:cNvSpPr/>
      </dsp:nvSpPr>
      <dsp:spPr>
        <a:xfrm rot="5400000">
          <a:off x="3603587" y="-1685218"/>
          <a:ext cx="2505059" cy="611180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200" kern="1200" dirty="0" smtClean="0"/>
            <a:t>map&lt;</a:t>
          </a:r>
          <a:r>
            <a:rPr lang="en-US" altLang="zh-CN" sz="2200" kern="1200" dirty="0" err="1" smtClean="0"/>
            <a:t>row_key</a:t>
          </a:r>
          <a:r>
            <a:rPr lang="zh-CN" altLang="en-US" sz="2200" kern="1200" dirty="0" smtClean="0"/>
            <a:t>，</a:t>
          </a:r>
          <a:r>
            <a:rPr lang="en-US" altLang="zh-CN" sz="2200" kern="1200" dirty="0" smtClean="0"/>
            <a:t/>
          </a:r>
          <a:br>
            <a:rPr lang="en-US" altLang="zh-CN" sz="2200" kern="1200" dirty="0" smtClean="0"/>
          </a:br>
          <a:r>
            <a:rPr lang="en-US" altLang="zh-CN" sz="2200" kern="1200" dirty="0" smtClean="0"/>
            <a:t>    map&lt;column</a:t>
          </a:r>
          <a:r>
            <a:rPr lang="zh-CN" altLang="en-US" sz="2200" kern="1200" dirty="0" smtClean="0"/>
            <a:t>，</a:t>
          </a:r>
          <a:r>
            <a:rPr lang="en-US" altLang="zh-CN" sz="2200" kern="1200" dirty="0" smtClean="0"/>
            <a:t> </a:t>
          </a:r>
          <a:br>
            <a:rPr lang="en-US" altLang="zh-CN" sz="2200" kern="1200" dirty="0" smtClean="0"/>
          </a:br>
          <a:r>
            <a:rPr lang="en-US" altLang="zh-CN" sz="2200" kern="1200" dirty="0" smtClean="0"/>
            <a:t>        map&lt;timestamp</a:t>
          </a:r>
          <a:r>
            <a:rPr lang="zh-CN" altLang="en-US" sz="2200" kern="1200" dirty="0" smtClean="0"/>
            <a:t>，</a:t>
          </a:r>
          <a:r>
            <a:rPr lang="en-US" altLang="zh-CN" sz="2200" kern="1200" dirty="0" smtClean="0"/>
            <a:t>value&gt; &gt; &gt;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200" kern="1200" dirty="0" smtClean="0"/>
            <a:t>timestamp</a:t>
          </a:r>
          <a:r>
            <a:rPr lang="zh-CN" altLang="en-US" sz="2200" kern="1200" dirty="0" smtClean="0"/>
            <a:t>是</a:t>
          </a:r>
          <a:r>
            <a:rPr lang="en-US" altLang="zh-CN" sz="2200" kern="1200" dirty="0" smtClean="0"/>
            <a:t>64</a:t>
          </a:r>
          <a:r>
            <a:rPr lang="zh-CN" altLang="en-US" sz="2200" kern="1200" dirty="0" smtClean="0"/>
            <a:t>位整数标识版本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基于</a:t>
          </a:r>
          <a:r>
            <a:rPr lang="en-US" altLang="zh-CN" sz="2200" kern="1200" dirty="0" smtClean="0"/>
            <a:t>TTL</a:t>
          </a:r>
          <a:r>
            <a:rPr lang="zh-CN" altLang="en-US" sz="2200" kern="1200" dirty="0" smtClean="0"/>
            <a:t>的自动垃圾收集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历史版本保留个数可定制</a:t>
          </a:r>
          <a:endParaRPr lang="zh-CN" altLang="en-US" sz="2200" kern="1200" dirty="0"/>
        </a:p>
      </dsp:txBody>
      <dsp:txXfrm rot="-5400000">
        <a:off x="1800215" y="240441"/>
        <a:ext cx="5989518" cy="2260485"/>
      </dsp:txXfrm>
    </dsp:sp>
    <dsp:sp modelId="{E5036D70-0B20-468A-9CE5-8B9675A1E7C6}">
      <dsp:nvSpPr>
        <dsp:cNvPr id="0" name=""/>
        <dsp:cNvSpPr/>
      </dsp:nvSpPr>
      <dsp:spPr>
        <a:xfrm>
          <a:off x="0" y="72898"/>
          <a:ext cx="1795691" cy="2707777"/>
        </a:xfrm>
        <a:prstGeom prst="round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err="1" smtClean="0">
              <a:solidFill>
                <a:schemeClr val="tx1"/>
              </a:solidFill>
            </a:rPr>
            <a:t>BigTable</a:t>
          </a:r>
          <a:endParaRPr lang="en-US" altLang="zh-CN" sz="2800" kern="1200" dirty="0" smtClean="0">
            <a:solidFill>
              <a:schemeClr val="tx1"/>
            </a:solidFill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tx1"/>
              </a:solidFill>
            </a:rPr>
            <a:t>模型</a:t>
          </a:r>
          <a:endParaRPr lang="zh-CN" altLang="en-US" sz="2800" kern="1200" dirty="0">
            <a:solidFill>
              <a:schemeClr val="tx1"/>
            </a:solidFill>
          </a:endParaRPr>
        </a:p>
      </dsp:txBody>
      <dsp:txXfrm>
        <a:off x="87658" y="160556"/>
        <a:ext cx="1620375" cy="2532461"/>
      </dsp:txXfrm>
    </dsp:sp>
    <dsp:sp modelId="{EBE081D6-9DED-4938-A5D4-DB0A18AC5965}">
      <dsp:nvSpPr>
        <dsp:cNvPr id="0" name=""/>
        <dsp:cNvSpPr/>
      </dsp:nvSpPr>
      <dsp:spPr>
        <a:xfrm rot="5400000">
          <a:off x="3917652" y="824200"/>
          <a:ext cx="1882890" cy="61177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分布式的</a:t>
          </a:r>
          <a:r>
            <a:rPr lang="en-US" altLang="zh-CN" sz="2400" kern="1200" dirty="0" smtClean="0"/>
            <a:t>map&lt;key, value&gt;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key, value</a:t>
          </a:r>
          <a:r>
            <a:rPr lang="zh-CN" altLang="en-US" sz="2400" kern="1200" dirty="0" smtClean="0"/>
            <a:t>都是任意</a:t>
          </a:r>
          <a:r>
            <a:rPr lang="zh-CN" altLang="en-US" sz="2400" kern="1200" smtClean="0"/>
            <a:t>二进制串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按</a:t>
          </a:r>
          <a:r>
            <a:rPr lang="en-US" altLang="zh-CN" sz="2400" kern="1200" dirty="0" smtClean="0"/>
            <a:t>key</a:t>
          </a:r>
          <a:r>
            <a:rPr lang="zh-CN" altLang="en-US" sz="2400" kern="1200" dirty="0" smtClean="0"/>
            <a:t>自动排序</a:t>
          </a:r>
          <a:r>
            <a:rPr lang="zh-CN" altLang="en-US" sz="2400" kern="1200" smtClean="0"/>
            <a:t>，分布式实现对外</a:t>
          </a:r>
          <a:r>
            <a:rPr lang="zh-CN" altLang="en-US" sz="2400" kern="1200" dirty="0" smtClean="0"/>
            <a:t>透明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支持顺序遍历、随机读写</a:t>
          </a:r>
          <a:endParaRPr lang="zh-CN" altLang="en-US" sz="2400" kern="1200" dirty="0"/>
        </a:p>
      </dsp:txBody>
      <dsp:txXfrm rot="-5400000">
        <a:off x="1800208" y="3033560"/>
        <a:ext cx="6025865" cy="1699060"/>
      </dsp:txXfrm>
    </dsp:sp>
    <dsp:sp modelId="{60F53DF3-DB3E-4C83-8D97-57A4818DF00C}">
      <dsp:nvSpPr>
        <dsp:cNvPr id="0" name=""/>
        <dsp:cNvSpPr/>
      </dsp:nvSpPr>
      <dsp:spPr>
        <a:xfrm>
          <a:off x="0" y="2821639"/>
          <a:ext cx="1803031" cy="2002896"/>
        </a:xfrm>
        <a:prstGeom prst="roundRect">
          <a:avLst/>
        </a:prstGeom>
        <a:gradFill flip="none" rotWithShape="0">
          <a:gsLst>
            <a:gs pos="0">
              <a:srgbClr val="2FFD34">
                <a:tint val="66000"/>
                <a:satMod val="160000"/>
              </a:srgbClr>
            </a:gs>
            <a:gs pos="50000">
              <a:srgbClr val="2FFD34">
                <a:tint val="44500"/>
                <a:satMod val="160000"/>
              </a:srgbClr>
            </a:gs>
            <a:gs pos="100000">
              <a:srgbClr val="2FFD34">
                <a:tint val="23500"/>
                <a:satMod val="160000"/>
              </a:srgbClr>
            </a:gs>
          </a:gsLst>
          <a:lin ang="135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solidFill>
                <a:schemeClr val="tx1"/>
              </a:solidFill>
            </a:rPr>
            <a:t>KV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solidFill>
                <a:schemeClr val="tx1"/>
              </a:solidFill>
            </a:rPr>
            <a:t>模型</a:t>
          </a:r>
          <a:endParaRPr lang="zh-CN" altLang="en-US" sz="3200" kern="1200" dirty="0">
            <a:solidFill>
              <a:schemeClr val="tx1"/>
            </a:solidFill>
          </a:endParaRPr>
        </a:p>
      </dsp:txBody>
      <dsp:txXfrm>
        <a:off x="88017" y="2909656"/>
        <a:ext cx="1626997" cy="1826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525BB-6D74-4B60-B0DB-B9F20FAE0339}">
      <dsp:nvSpPr>
        <dsp:cNvPr id="0" name=""/>
        <dsp:cNvSpPr/>
      </dsp:nvSpPr>
      <dsp:spPr>
        <a:xfrm>
          <a:off x="0" y="359723"/>
          <a:ext cx="8219256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66F722-7539-4F23-A862-2E664AAFFF4D}">
      <dsp:nvSpPr>
        <dsp:cNvPr id="0" name=""/>
        <dsp:cNvSpPr/>
      </dsp:nvSpPr>
      <dsp:spPr>
        <a:xfrm>
          <a:off x="410962" y="108803"/>
          <a:ext cx="5753479" cy="501840"/>
        </a:xfrm>
        <a:prstGeom prst="round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35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468" tIns="0" rIns="217468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kern="1200" dirty="0" smtClean="0">
              <a:solidFill>
                <a:schemeClr val="tx1"/>
              </a:solidFill>
              <a:latin typeface="+mj-ea"/>
              <a:ea typeface="+mj-ea"/>
            </a:rPr>
            <a:t>支持万亿记录 </a:t>
          </a:r>
          <a:r>
            <a:rPr lang="en-US" altLang="zh-CN" sz="1700" b="1" kern="1200" dirty="0" smtClean="0">
              <a:solidFill>
                <a:schemeClr val="tx1"/>
              </a:solidFill>
              <a:latin typeface="+mj-ea"/>
              <a:ea typeface="+mj-ea"/>
            </a:rPr>
            <a:t>-- </a:t>
          </a:r>
          <a:r>
            <a:rPr lang="zh-CN" altLang="en-US" sz="1700" b="1" kern="1200" dirty="0" smtClean="0">
              <a:solidFill>
                <a:schemeClr val="tx1"/>
              </a:solidFill>
              <a:latin typeface="+mj-ea"/>
              <a:ea typeface="+mj-ea"/>
            </a:rPr>
            <a:t>分布式，可扩展</a:t>
          </a:r>
          <a:endParaRPr lang="zh-CN" altLang="en-US" sz="1700" b="1" kern="1200" dirty="0">
            <a:solidFill>
              <a:schemeClr val="tx1"/>
            </a:solidFill>
            <a:latin typeface="+mj-ea"/>
            <a:ea typeface="+mj-ea"/>
          </a:endParaRPr>
        </a:p>
      </dsp:txBody>
      <dsp:txXfrm>
        <a:off x="435460" y="133301"/>
        <a:ext cx="5704483" cy="452844"/>
      </dsp:txXfrm>
    </dsp:sp>
    <dsp:sp modelId="{4EB6B6C6-7635-4FDF-9333-4D192E4E34B2}">
      <dsp:nvSpPr>
        <dsp:cNvPr id="0" name=""/>
        <dsp:cNvSpPr/>
      </dsp:nvSpPr>
      <dsp:spPr>
        <a:xfrm>
          <a:off x="0" y="1130843"/>
          <a:ext cx="8219256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A64EB2-3670-4FA1-9B77-8D559020443A}">
      <dsp:nvSpPr>
        <dsp:cNvPr id="0" name=""/>
        <dsp:cNvSpPr/>
      </dsp:nvSpPr>
      <dsp:spPr>
        <a:xfrm>
          <a:off x="410962" y="879923"/>
          <a:ext cx="5753479" cy="501840"/>
        </a:xfrm>
        <a:prstGeom prst="roundRect">
          <a:avLst/>
        </a:prstGeom>
        <a:gradFill flip="none" rotWithShape="0">
          <a:gsLst>
            <a:gs pos="0">
              <a:srgbClr val="FFFF00">
                <a:shade val="30000"/>
                <a:satMod val="115000"/>
              </a:srgbClr>
            </a:gs>
            <a:gs pos="50000">
              <a:srgbClr val="FFFF00">
                <a:shade val="67500"/>
                <a:satMod val="115000"/>
              </a:srgbClr>
            </a:gs>
            <a:gs pos="100000">
              <a:srgbClr val="FFFF00">
                <a:shade val="100000"/>
                <a:satMod val="115000"/>
              </a:srgbClr>
            </a:gs>
          </a:gsLst>
          <a:lin ang="135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468" tIns="0" rIns="217468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kern="1200" dirty="0" smtClean="0">
              <a:solidFill>
                <a:schemeClr val="tx1"/>
              </a:solidFill>
              <a:latin typeface="+mj-ea"/>
              <a:ea typeface="+mj-ea"/>
            </a:rPr>
            <a:t>前缀信息统计 </a:t>
          </a:r>
          <a:r>
            <a:rPr lang="en-US" altLang="zh-CN" sz="1700" b="1" kern="1200" dirty="0" smtClean="0">
              <a:solidFill>
                <a:schemeClr val="tx1"/>
              </a:solidFill>
              <a:latin typeface="+mj-ea"/>
              <a:ea typeface="+mj-ea"/>
            </a:rPr>
            <a:t>-- </a:t>
          </a:r>
          <a:r>
            <a:rPr lang="zh-CN" altLang="en-US" sz="1700" b="1" kern="1200" dirty="0" smtClean="0">
              <a:solidFill>
                <a:schemeClr val="tx1"/>
              </a:solidFill>
              <a:latin typeface="+mj-ea"/>
              <a:ea typeface="+mj-ea"/>
            </a:rPr>
            <a:t>全局有序</a:t>
          </a:r>
          <a:endParaRPr lang="zh-CN" altLang="en-US" sz="1700" b="1" kern="1200" dirty="0">
            <a:solidFill>
              <a:schemeClr val="tx1"/>
            </a:solidFill>
            <a:latin typeface="+mj-ea"/>
            <a:ea typeface="+mj-ea"/>
          </a:endParaRPr>
        </a:p>
      </dsp:txBody>
      <dsp:txXfrm>
        <a:off x="435460" y="904421"/>
        <a:ext cx="5704483" cy="452844"/>
      </dsp:txXfrm>
    </dsp:sp>
    <dsp:sp modelId="{C4DDD325-DA0C-4594-921E-F6C0A7F50920}">
      <dsp:nvSpPr>
        <dsp:cNvPr id="0" name=""/>
        <dsp:cNvSpPr/>
      </dsp:nvSpPr>
      <dsp:spPr>
        <a:xfrm>
          <a:off x="0" y="1901964"/>
          <a:ext cx="8219256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87BE35-59A9-43A8-AAEF-82DDA27457B9}">
      <dsp:nvSpPr>
        <dsp:cNvPr id="0" name=""/>
        <dsp:cNvSpPr/>
      </dsp:nvSpPr>
      <dsp:spPr>
        <a:xfrm>
          <a:off x="410962" y="1651043"/>
          <a:ext cx="5753479" cy="501840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468" tIns="0" rIns="217468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kern="1200" dirty="0" smtClean="0">
              <a:solidFill>
                <a:schemeClr val="tx1"/>
              </a:solidFill>
              <a:latin typeface="+mj-ea"/>
              <a:ea typeface="+mj-ea"/>
            </a:rPr>
            <a:t>热点频繁爆发 </a:t>
          </a:r>
          <a:r>
            <a:rPr lang="en-US" altLang="zh-CN" sz="1700" b="1" kern="1200" dirty="0" smtClean="0">
              <a:solidFill>
                <a:schemeClr val="tx1"/>
              </a:solidFill>
              <a:latin typeface="+mj-ea"/>
              <a:ea typeface="+mj-ea"/>
            </a:rPr>
            <a:t>-- </a:t>
          </a:r>
          <a:r>
            <a:rPr lang="zh-CN" altLang="en-US" sz="1700" b="1" kern="1200" dirty="0" smtClean="0">
              <a:solidFill>
                <a:schemeClr val="tx1"/>
              </a:solidFill>
              <a:latin typeface="+mj-ea"/>
              <a:ea typeface="+mj-ea"/>
            </a:rPr>
            <a:t>自动分片，动态负载均衡</a:t>
          </a:r>
          <a:endParaRPr lang="zh-CN" altLang="en-US" sz="1700" b="1" kern="1200" dirty="0">
            <a:solidFill>
              <a:schemeClr val="tx1"/>
            </a:solidFill>
            <a:latin typeface="+mj-ea"/>
            <a:ea typeface="+mj-ea"/>
          </a:endParaRPr>
        </a:p>
      </dsp:txBody>
      <dsp:txXfrm>
        <a:off x="435460" y="1675541"/>
        <a:ext cx="5704483" cy="452844"/>
      </dsp:txXfrm>
    </dsp:sp>
    <dsp:sp modelId="{843994DF-C8B1-4825-B502-0FA6E9FEB688}">
      <dsp:nvSpPr>
        <dsp:cNvPr id="0" name=""/>
        <dsp:cNvSpPr/>
      </dsp:nvSpPr>
      <dsp:spPr>
        <a:xfrm>
          <a:off x="0" y="2673083"/>
          <a:ext cx="8219256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38569-F990-4EAE-BF7B-9D29698A2733}">
      <dsp:nvSpPr>
        <dsp:cNvPr id="0" name=""/>
        <dsp:cNvSpPr/>
      </dsp:nvSpPr>
      <dsp:spPr>
        <a:xfrm>
          <a:off x="410962" y="2422163"/>
          <a:ext cx="5753479" cy="501840"/>
        </a:xfrm>
        <a:prstGeom prst="roundRect">
          <a:avLst/>
        </a:prstGeom>
        <a:gradFill flip="none" rotWithShape="0">
          <a:gsLst>
            <a:gs pos="0">
              <a:srgbClr val="F7A7F1">
                <a:shade val="30000"/>
                <a:satMod val="115000"/>
              </a:srgbClr>
            </a:gs>
            <a:gs pos="50000">
              <a:srgbClr val="F7A7F1">
                <a:shade val="67500"/>
                <a:satMod val="115000"/>
              </a:srgbClr>
            </a:gs>
            <a:gs pos="100000">
              <a:srgbClr val="F7A7F1">
                <a:shade val="100000"/>
                <a:satMod val="115000"/>
              </a:srgbClr>
            </a:gs>
          </a:gsLst>
          <a:lin ang="135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468" tIns="0" rIns="217468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kern="1200" dirty="0" smtClean="0">
              <a:solidFill>
                <a:schemeClr val="tx1"/>
              </a:solidFill>
              <a:latin typeface="+mj-ea"/>
              <a:ea typeface="+mj-ea"/>
            </a:rPr>
            <a:t>回溯历史</a:t>
          </a:r>
          <a:r>
            <a:rPr lang="zh-CN" altLang="en-US" sz="1700" b="1" kern="1200" dirty="0" smtClean="0">
              <a:solidFill>
                <a:schemeClr val="tx1"/>
              </a:solidFill>
              <a:latin typeface="+mj-ea"/>
              <a:ea typeface="+mj-ea"/>
            </a:rPr>
            <a:t>信息 </a:t>
          </a:r>
          <a:r>
            <a:rPr lang="en-US" altLang="zh-CN" sz="1700" b="1" kern="1200" dirty="0" smtClean="0">
              <a:solidFill>
                <a:schemeClr val="tx1"/>
              </a:solidFill>
              <a:latin typeface="+mj-ea"/>
              <a:ea typeface="+mj-ea"/>
            </a:rPr>
            <a:t>-- </a:t>
          </a:r>
          <a:r>
            <a:rPr lang="zh-CN" altLang="en-US" sz="1700" b="1" kern="1200" dirty="0" smtClean="0">
              <a:solidFill>
                <a:schemeClr val="tx1"/>
              </a:solidFill>
              <a:latin typeface="+mj-ea"/>
              <a:ea typeface="+mj-ea"/>
            </a:rPr>
            <a:t>多版本</a:t>
          </a:r>
          <a:r>
            <a:rPr lang="zh-CN" altLang="en-US" sz="1700" b="1" kern="1200" dirty="0" smtClean="0">
              <a:solidFill>
                <a:schemeClr val="tx1"/>
              </a:solidFill>
              <a:latin typeface="+mj-ea"/>
              <a:ea typeface="+mj-ea"/>
            </a:rPr>
            <a:t>，支持快照、回滚</a:t>
          </a:r>
          <a:endParaRPr lang="zh-CN" altLang="en-US" sz="1700" b="1" kern="1200" dirty="0">
            <a:solidFill>
              <a:schemeClr val="tx1"/>
            </a:solidFill>
            <a:latin typeface="+mj-ea"/>
            <a:ea typeface="+mj-ea"/>
          </a:endParaRPr>
        </a:p>
      </dsp:txBody>
      <dsp:txXfrm>
        <a:off x="435460" y="2446661"/>
        <a:ext cx="5704483" cy="452844"/>
      </dsp:txXfrm>
    </dsp:sp>
    <dsp:sp modelId="{9A86DB42-5290-4542-B057-D88409009D58}">
      <dsp:nvSpPr>
        <dsp:cNvPr id="0" name=""/>
        <dsp:cNvSpPr/>
      </dsp:nvSpPr>
      <dsp:spPr>
        <a:xfrm>
          <a:off x="0" y="3444204"/>
          <a:ext cx="8219256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565C35-D071-427D-B4A2-9069F494E8A4}">
      <dsp:nvSpPr>
        <dsp:cNvPr id="0" name=""/>
        <dsp:cNvSpPr/>
      </dsp:nvSpPr>
      <dsp:spPr>
        <a:xfrm>
          <a:off x="410962" y="3193284"/>
          <a:ext cx="575347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468" tIns="0" rIns="217468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kern="1200" dirty="0" smtClean="0">
              <a:solidFill>
                <a:schemeClr val="tx1"/>
              </a:solidFill>
              <a:latin typeface="+mj-ea"/>
              <a:ea typeface="+mj-ea"/>
            </a:rPr>
            <a:t>频繁增删字段 </a:t>
          </a:r>
          <a:r>
            <a:rPr lang="en-US" altLang="zh-CN" sz="1700" b="1" kern="1200" dirty="0" smtClean="0">
              <a:solidFill>
                <a:schemeClr val="tx1"/>
              </a:solidFill>
              <a:latin typeface="+mj-ea"/>
              <a:ea typeface="+mj-ea"/>
            </a:rPr>
            <a:t>-- </a:t>
          </a:r>
          <a:r>
            <a:rPr lang="zh-CN" altLang="en-US" sz="1700" b="1" kern="1200" dirty="0" smtClean="0">
              <a:solidFill>
                <a:schemeClr val="tx1"/>
              </a:solidFill>
              <a:latin typeface="+mj-ea"/>
              <a:ea typeface="+mj-ea"/>
            </a:rPr>
            <a:t>动态</a:t>
          </a:r>
          <a:r>
            <a:rPr lang="en-US" altLang="zh-CN" sz="1700" b="1" kern="1200" dirty="0" smtClean="0">
              <a:solidFill>
                <a:schemeClr val="tx1"/>
              </a:solidFill>
              <a:latin typeface="+mj-ea"/>
              <a:ea typeface="+mj-ea"/>
            </a:rPr>
            <a:t>schema</a:t>
          </a:r>
          <a:r>
            <a:rPr lang="zh-CN" altLang="en-US" sz="1700" b="1" kern="1200" dirty="0" smtClean="0">
              <a:solidFill>
                <a:schemeClr val="tx1"/>
              </a:solidFill>
              <a:latin typeface="+mj-ea"/>
              <a:ea typeface="+mj-ea"/>
            </a:rPr>
            <a:t> ，稀疏表</a:t>
          </a:r>
          <a:endParaRPr lang="zh-CN" altLang="en-US" sz="1700" b="1" kern="1200" dirty="0">
            <a:solidFill>
              <a:schemeClr val="tx1"/>
            </a:solidFill>
            <a:latin typeface="+mj-ea"/>
            <a:ea typeface="+mj-ea"/>
          </a:endParaRPr>
        </a:p>
      </dsp:txBody>
      <dsp:txXfrm>
        <a:off x="435460" y="3217782"/>
        <a:ext cx="5704483" cy="452844"/>
      </dsp:txXfrm>
    </dsp:sp>
    <dsp:sp modelId="{CF25D9E4-132E-4479-AC0F-2F957272B2E5}">
      <dsp:nvSpPr>
        <dsp:cNvPr id="0" name=""/>
        <dsp:cNvSpPr/>
      </dsp:nvSpPr>
      <dsp:spPr>
        <a:xfrm>
          <a:off x="0" y="4215324"/>
          <a:ext cx="8219256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ACBDD6-AC86-420A-9AFA-F5F9C4995430}">
      <dsp:nvSpPr>
        <dsp:cNvPr id="0" name=""/>
        <dsp:cNvSpPr/>
      </dsp:nvSpPr>
      <dsp:spPr>
        <a:xfrm>
          <a:off x="410962" y="3964404"/>
          <a:ext cx="5753479" cy="501840"/>
        </a:xfrm>
        <a:prstGeom prst="roundRect">
          <a:avLst/>
        </a:prstGeom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468" tIns="0" rIns="217468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kern="1200" dirty="0" smtClean="0">
              <a:solidFill>
                <a:schemeClr val="tx1"/>
              </a:solidFill>
              <a:latin typeface="+mj-ea"/>
              <a:ea typeface="+mj-ea"/>
            </a:rPr>
            <a:t>写入实时可读 </a:t>
          </a:r>
          <a:r>
            <a:rPr lang="en-US" altLang="zh-CN" sz="1700" b="1" kern="1200" dirty="0" smtClean="0">
              <a:solidFill>
                <a:schemeClr val="tx1"/>
              </a:solidFill>
              <a:latin typeface="+mj-ea"/>
              <a:ea typeface="+mj-ea"/>
            </a:rPr>
            <a:t>-- </a:t>
          </a:r>
          <a:r>
            <a:rPr lang="zh-CN" altLang="en-US" sz="1700" b="1" kern="1200" dirty="0" smtClean="0">
              <a:solidFill>
                <a:schemeClr val="tx1"/>
              </a:solidFill>
              <a:latin typeface="+mj-ea"/>
              <a:ea typeface="+mj-ea"/>
            </a:rPr>
            <a:t>随机读写</a:t>
          </a:r>
          <a:r>
            <a:rPr lang="zh-CN" altLang="en-US" sz="1700" b="1" kern="1200" dirty="0" smtClean="0">
              <a:solidFill>
                <a:schemeClr val="tx1"/>
              </a:solidFill>
              <a:latin typeface="+mj-ea"/>
              <a:ea typeface="+mj-ea"/>
            </a:rPr>
            <a:t>，行级事务</a:t>
          </a:r>
          <a:endParaRPr lang="zh-CN" altLang="en-US" sz="1700" b="1" kern="1200" dirty="0">
            <a:solidFill>
              <a:schemeClr val="tx1"/>
            </a:solidFill>
            <a:latin typeface="+mj-ea"/>
            <a:ea typeface="+mj-ea"/>
          </a:endParaRPr>
        </a:p>
      </dsp:txBody>
      <dsp:txXfrm>
        <a:off x="435460" y="3988902"/>
        <a:ext cx="5704483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817CE471-7A4F-40C8-B8D8-70A3CA0152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693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B8747-48C5-4913-8E33-19F11D17B300}" type="slidenum">
              <a:rPr lang="en-US" altLang="zh-CN" smtClean="0">
                <a:latin typeface="Arial" pitchFamily="34" charset="0"/>
              </a:rPr>
              <a:pPr/>
              <a:t>1</a:t>
            </a:fld>
            <a:endParaRPr lang="en-US" altLang="zh-CN" dirty="0" smtClean="0">
              <a:latin typeface="Arial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685800" y="2667000"/>
            <a:ext cx="7848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0" rIns="164592" bIns="0" anchor="ctr"/>
          <a:lstStyle/>
          <a:p>
            <a:pPr algn="ctr" font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48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" name="Rectangle 12"/>
          <p:cNvSpPr>
            <a:spLocks/>
          </p:cNvSpPr>
          <p:nvPr/>
        </p:nvSpPr>
        <p:spPr bwMode="auto">
          <a:xfrm>
            <a:off x="3744913" y="4114800"/>
            <a:ext cx="827087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Rectangle 15"/>
          <p:cNvSpPr>
            <a:spLocks/>
          </p:cNvSpPr>
          <p:nvPr/>
        </p:nvSpPr>
        <p:spPr bwMode="auto">
          <a:xfrm>
            <a:off x="4572000" y="4114800"/>
            <a:ext cx="827088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5" name="Picture 16" descr="logonew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0" y="990600"/>
            <a:ext cx="1905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5700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08425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409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304800" y="304800"/>
            <a:ext cx="8534400" cy="838200"/>
          </a:xfrm>
          <a:prstGeom prst="rect">
            <a:avLst/>
          </a:prstGeom>
          <a:noFill/>
          <a:ln w="9525" cmpd="sng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137160" tIns="0" rIns="164592" bIns="0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3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42" name="Rectangle 18"/>
          <p:cNvSpPr>
            <a:spLocks/>
          </p:cNvSpPr>
          <p:nvPr/>
        </p:nvSpPr>
        <p:spPr bwMode="auto">
          <a:xfrm>
            <a:off x="304800" y="1143000"/>
            <a:ext cx="1079500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44" name="Rectangle 20"/>
          <p:cNvSpPr>
            <a:spLocks/>
          </p:cNvSpPr>
          <p:nvPr/>
        </p:nvSpPr>
        <p:spPr bwMode="auto">
          <a:xfrm>
            <a:off x="1212850" y="1143000"/>
            <a:ext cx="539750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030" name="Picture 21" descr="logonew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239000" y="5943600"/>
            <a:ext cx="15240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华文黑体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era_dev@baidu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idu/ter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i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5800" y="2693988"/>
            <a:ext cx="7772400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7160" tIns="0" rIns="164592" bIns="0" anchor="ctr"/>
          <a:lstStyle/>
          <a:p>
            <a:pPr algn="ctr" fontAlgn="ctr"/>
            <a:r>
              <a:rPr lang="en-US" altLang="zh-CN" sz="4400" b="0" dirty="0" smtClean="0">
                <a:solidFill>
                  <a:schemeClr val="tx1"/>
                </a:solidFill>
                <a:ea typeface="黑体" pitchFamily="2" charset="-122"/>
              </a:rPr>
              <a:t>Tera</a:t>
            </a:r>
            <a:r>
              <a:rPr lang="zh-CN" altLang="en-US" sz="4400" b="0" dirty="0" smtClean="0">
                <a:solidFill>
                  <a:schemeClr val="tx1"/>
                </a:solidFill>
                <a:ea typeface="黑体" pitchFamily="2" charset="-122"/>
              </a:rPr>
              <a:t>介绍</a:t>
            </a:r>
            <a:endParaRPr lang="zh-CN" altLang="en-US" sz="4400" b="0" dirty="0" smtClean="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2917603" y="4589463"/>
            <a:ext cx="31866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latin typeface="Arial" pitchFamily="34" charset="0"/>
                <a:ea typeface="黑体" pitchFamily="2" charset="-122"/>
                <a:hlinkClick r:id="rId3"/>
              </a:rPr>
              <a:t>Tera_dev@baidu.com</a:t>
            </a:r>
            <a:endParaRPr lang="en-US" altLang="zh-CN" sz="2400" dirty="0" smtClean="0">
              <a:latin typeface="Arial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Tera</a:t>
            </a:r>
            <a:r>
              <a:rPr lang="zh-CN" altLang="en-US" dirty="0" smtClean="0"/>
              <a:t>性能参考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287962"/>
          </a:xfrm>
        </p:spPr>
        <p:txBody>
          <a:bodyPr/>
          <a:lstStyle/>
          <a:p>
            <a:r>
              <a:rPr lang="zh-CN" altLang="en-US" dirty="0" smtClean="0"/>
              <a:t>随机读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SSD</a:t>
            </a:r>
            <a:r>
              <a:rPr lang="zh-CN" altLang="en-US" dirty="0" smtClean="0"/>
              <a:t>机器，</a:t>
            </a:r>
            <a:r>
              <a:rPr lang="en-US" altLang="zh-CN" dirty="0" smtClean="0"/>
              <a:t>5000QPS</a:t>
            </a:r>
            <a:r>
              <a:rPr lang="zh-CN" altLang="en-US" dirty="0" smtClean="0"/>
              <a:t>*</a:t>
            </a:r>
            <a:r>
              <a:rPr lang="en-US" altLang="zh-CN" dirty="0" err="1" smtClean="0"/>
              <a:t>ssd</a:t>
            </a:r>
            <a:r>
              <a:rPr lang="zh-CN" altLang="en-US" dirty="0" smtClean="0"/>
              <a:t>个数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Sata</a:t>
            </a:r>
            <a:r>
              <a:rPr lang="zh-CN" altLang="en-US" dirty="0" smtClean="0"/>
              <a:t>机器，</a:t>
            </a:r>
            <a:r>
              <a:rPr lang="en-US" altLang="zh-CN" dirty="0" smtClean="0"/>
              <a:t>50QPS</a:t>
            </a:r>
            <a:r>
              <a:rPr lang="zh-CN" altLang="en-US" dirty="0" smtClean="0"/>
              <a:t>*</a:t>
            </a:r>
            <a:r>
              <a:rPr lang="en-US" altLang="zh-CN" dirty="0" smtClean="0"/>
              <a:t>disk</a:t>
            </a:r>
            <a:r>
              <a:rPr lang="zh-CN" altLang="en-US" dirty="0" smtClean="0"/>
              <a:t>个数</a:t>
            </a:r>
            <a:endParaRPr lang="en-US" altLang="zh-CN" dirty="0" smtClean="0"/>
          </a:p>
          <a:p>
            <a:r>
              <a:rPr lang="zh-CN" altLang="en-US" dirty="0" smtClean="0"/>
              <a:t>顺序读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100MB+</a:t>
            </a:r>
          </a:p>
          <a:p>
            <a:r>
              <a:rPr lang="zh-CN" altLang="en-US" dirty="0" smtClean="0"/>
              <a:t>随机写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峰值</a:t>
            </a:r>
            <a:r>
              <a:rPr lang="en-US" altLang="zh-CN" dirty="0" smtClean="0"/>
              <a:t>100MB/S</a:t>
            </a:r>
          </a:p>
          <a:p>
            <a:pPr lvl="1"/>
            <a:r>
              <a:rPr lang="zh-CN" altLang="en-US" dirty="0" smtClean="0"/>
              <a:t>均值</a:t>
            </a:r>
            <a:r>
              <a:rPr lang="en-US" altLang="zh-CN" dirty="0" smtClean="0"/>
              <a:t>30MB/S</a:t>
            </a:r>
          </a:p>
          <a:p>
            <a:r>
              <a:rPr lang="zh-CN" altLang="en-US" dirty="0" smtClean="0"/>
              <a:t>顺序写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100MB/S</a:t>
            </a:r>
          </a:p>
        </p:txBody>
      </p:sp>
    </p:spTree>
    <p:extLst>
      <p:ext uri="{BB962C8B-B14F-4D97-AF65-F5344CB8AC3E}">
        <p14:creationId xmlns:p14="http://schemas.microsoft.com/office/powerpoint/2010/main" val="787944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Tera</a:t>
            </a:r>
            <a:r>
              <a:rPr lang="zh-CN" altLang="en-US" dirty="0" smtClean="0"/>
              <a:t>的使用建议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2"/>
          </a:xfrm>
        </p:spPr>
        <p:txBody>
          <a:bodyPr/>
          <a:lstStyle/>
          <a:p>
            <a:r>
              <a:rPr lang="en-US" altLang="zh-CN" dirty="0" err="1" smtClean="0"/>
              <a:t>RowKey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避免单独使用时间戳做</a:t>
            </a:r>
            <a:r>
              <a:rPr lang="en-US" altLang="zh-CN" dirty="0" err="1" smtClean="0"/>
              <a:t>RowKey</a:t>
            </a:r>
            <a:endParaRPr lang="en-US" altLang="zh-CN" dirty="0" smtClean="0"/>
          </a:p>
          <a:p>
            <a:r>
              <a:rPr lang="zh-CN" altLang="en-US" dirty="0"/>
              <a:t>多</a:t>
            </a:r>
            <a:r>
              <a:rPr lang="zh-CN" altLang="en-US" dirty="0" smtClean="0"/>
              <a:t>行还是多列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有行级事务需求，用多列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无行级事务需求，用多列</a:t>
            </a:r>
            <a:endParaRPr lang="en-US" altLang="zh-CN" dirty="0" smtClean="0"/>
          </a:p>
          <a:p>
            <a:r>
              <a:rPr lang="en-US" altLang="zh-CN" dirty="0" err="1" smtClean="0"/>
              <a:t>LocalityGroup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需要单独访问的列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540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未来计划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2"/>
          </a:xfrm>
        </p:spPr>
        <p:txBody>
          <a:bodyPr/>
          <a:lstStyle/>
          <a:p>
            <a:r>
              <a:rPr lang="en-US" altLang="zh-CN" dirty="0" smtClean="0"/>
              <a:t>CloudTera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申请</a:t>
            </a:r>
            <a:r>
              <a:rPr lang="en-US" altLang="zh-CN" dirty="0" smtClean="0"/>
              <a:t>Quota</a:t>
            </a:r>
            <a:r>
              <a:rPr lang="zh-CN" altLang="en-US" dirty="0" smtClean="0"/>
              <a:t>即可用</a:t>
            </a:r>
            <a:endParaRPr lang="en-US" altLang="zh-CN" dirty="0" smtClean="0"/>
          </a:p>
          <a:p>
            <a:r>
              <a:rPr lang="zh-CN" altLang="en-US" dirty="0" smtClean="0"/>
              <a:t>开源社区建设</a:t>
            </a:r>
            <a:endParaRPr lang="en-US" altLang="zh-CN" dirty="0" smtClean="0"/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  <a:hlinkClick r:id="rId2"/>
              </a:rPr>
              <a:t>https://github.com/baidu/tera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endParaRPr lang="en-US" altLang="zh-CN" sz="4400" b="1" dirty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70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1297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谢谢</a:t>
            </a:r>
            <a:r>
              <a:rPr lang="en-US" altLang="zh-CN" dirty="0" smtClean="0">
                <a:solidFill>
                  <a:schemeClr val="tx1"/>
                </a:solidFill>
              </a:rPr>
              <a:t>~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0038"/>
            <a:ext cx="8229600" cy="1714946"/>
          </a:xfrm>
        </p:spPr>
        <p:txBody>
          <a:bodyPr/>
          <a:lstStyle/>
          <a:p>
            <a:r>
              <a:rPr lang="zh-CN" altLang="en-US" dirty="0" smtClean="0"/>
              <a:t>技术探讨</a:t>
            </a:r>
            <a:endParaRPr lang="en-US" altLang="zh-CN" dirty="0" smtClean="0"/>
          </a:p>
          <a:p>
            <a:r>
              <a:rPr lang="zh-CN" altLang="en-US" dirty="0" smtClean="0"/>
              <a:t>发展建议</a:t>
            </a:r>
            <a:endParaRPr lang="en-US" altLang="zh-CN" dirty="0" smtClean="0"/>
          </a:p>
          <a:p>
            <a:r>
              <a:rPr lang="zh-CN" altLang="en-US" b="1" dirty="0" smtClean="0"/>
              <a:t>欢迎加入</a:t>
            </a:r>
            <a:endParaRPr lang="en-US" altLang="zh-CN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99592" y="3356992"/>
            <a:ext cx="7272808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CN" sz="3200" b="1" dirty="0" smtClean="0">
                <a:solidFill>
                  <a:srgbClr val="FF0000"/>
                </a:solidFill>
                <a:hlinkClick r:id="rId2"/>
              </a:rPr>
              <a:t>github.com/baidu</a:t>
            </a:r>
            <a:endParaRPr lang="en-US" altLang="zh-CN" sz="48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zh-CN" alt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65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Tera</a:t>
            </a:r>
            <a:r>
              <a:rPr lang="zh-CN" altLang="en-US" dirty="0" smtClean="0"/>
              <a:t>基本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en-US" altLang="zh-CN" dirty="0" smtClean="0"/>
              <a:t>Tera</a:t>
            </a:r>
            <a:r>
              <a:rPr lang="zh-CN" altLang="en-US" dirty="0" smtClean="0"/>
              <a:t>的适用场景</a:t>
            </a:r>
            <a:endParaRPr lang="en-US" altLang="zh-CN" dirty="0" smtClean="0"/>
          </a:p>
          <a:p>
            <a:r>
              <a:rPr lang="en-US" altLang="zh-CN" dirty="0" smtClean="0"/>
              <a:t>Tera</a:t>
            </a:r>
            <a:r>
              <a:rPr lang="zh-CN" altLang="en-US" dirty="0" smtClean="0"/>
              <a:t>的使用建议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244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Tera</a:t>
            </a:r>
            <a:r>
              <a:rPr lang="zh-CN" altLang="en-US" dirty="0"/>
              <a:t>的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12" y="1340768"/>
            <a:ext cx="8490787" cy="5399928"/>
          </a:xfrm>
        </p:spPr>
      </p:pic>
    </p:spTree>
    <p:extLst>
      <p:ext uri="{BB962C8B-B14F-4D97-AF65-F5344CB8AC3E}">
        <p14:creationId xmlns:p14="http://schemas.microsoft.com/office/powerpoint/2010/main" val="10586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Tera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数据模型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437657532"/>
              </p:ext>
            </p:extLst>
          </p:nvPr>
        </p:nvGraphicFramePr>
        <p:xfrm>
          <a:off x="539552" y="1412776"/>
          <a:ext cx="8208912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881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404664"/>
            <a:ext cx="8229600" cy="10129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华文黑体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  <a:cs typeface="华文黑体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  <a:ea typeface="华文黑体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None/>
            </a:pPr>
            <a:r>
              <a:rPr lang="en-US" altLang="zh-CN" kern="0" dirty="0" smtClean="0"/>
              <a:t>Tera</a:t>
            </a:r>
            <a:r>
              <a:rPr lang="zh-CN" altLang="en-US" kern="0" dirty="0" smtClean="0"/>
              <a:t>适用场景</a:t>
            </a:r>
            <a:endParaRPr lang="zh-CN" altLang="en-US" kern="0" dirty="0"/>
          </a:p>
        </p:txBody>
      </p:sp>
      <p:graphicFrame>
        <p:nvGraphicFramePr>
          <p:cNvPr id="5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384453"/>
              </p:ext>
            </p:extLst>
          </p:nvPr>
        </p:nvGraphicFramePr>
        <p:xfrm>
          <a:off x="491154" y="1334280"/>
          <a:ext cx="8219256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454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负载</a:t>
            </a:r>
            <a:r>
              <a:rPr lang="zh-CN" altLang="en-US" dirty="0" smtClean="0"/>
              <a:t>均衡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随意扩容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新机器一键加入集群</a:t>
            </a:r>
            <a:endParaRPr lang="en-US" altLang="zh-CN" dirty="0" smtClean="0"/>
          </a:p>
          <a:p>
            <a:r>
              <a:rPr lang="zh-CN" altLang="en-US" dirty="0" smtClean="0"/>
              <a:t>自动</a:t>
            </a:r>
            <a:r>
              <a:rPr lang="zh-CN" altLang="en-US" dirty="0" smtClean="0"/>
              <a:t>分片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没有数据拷贝和移动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秒级切分、合并</a:t>
            </a:r>
            <a:endParaRPr lang="en-US" altLang="zh-CN" dirty="0" smtClean="0"/>
          </a:p>
          <a:p>
            <a:r>
              <a:rPr lang="zh-CN" altLang="en-US" dirty="0" smtClean="0"/>
              <a:t>负载均衡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基于容量的负载均衡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基于访问的负载均衡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84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新硬件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5171330"/>
          </a:xfrm>
        </p:spPr>
        <p:txBody>
          <a:bodyPr/>
          <a:lstStyle/>
          <a:p>
            <a:r>
              <a:rPr lang="zh-CN" altLang="en-US" dirty="0" smtClean="0"/>
              <a:t>新</a:t>
            </a:r>
            <a:r>
              <a:rPr lang="zh-CN" altLang="en-US" dirty="0"/>
              <a:t>硬件</a:t>
            </a:r>
            <a:endParaRPr lang="en-US" altLang="zh-CN" dirty="0"/>
          </a:p>
          <a:p>
            <a:pPr lvl="1"/>
            <a:r>
              <a:rPr lang="en-US" altLang="zh-CN" dirty="0"/>
              <a:t>SSD</a:t>
            </a:r>
          </a:p>
          <a:p>
            <a:pPr lvl="2"/>
            <a:r>
              <a:rPr lang="zh-CN" altLang="en-US" dirty="0"/>
              <a:t>支持</a:t>
            </a:r>
            <a:r>
              <a:rPr lang="en-US" altLang="zh-CN" dirty="0"/>
              <a:t>Flash</a:t>
            </a:r>
            <a:r>
              <a:rPr lang="zh-CN" altLang="en-US" dirty="0"/>
              <a:t>表，将一个副本缓存在本地</a:t>
            </a:r>
            <a:r>
              <a:rPr lang="en-US" altLang="zh-CN" dirty="0"/>
              <a:t>SSD</a:t>
            </a:r>
            <a:endParaRPr lang="zh-CN" altLang="en-US" dirty="0"/>
          </a:p>
          <a:p>
            <a:pPr lvl="2"/>
            <a:r>
              <a:rPr lang="en-US" altLang="zh-CN" dirty="0"/>
              <a:t>WAL</a:t>
            </a:r>
            <a:r>
              <a:rPr lang="zh-CN" altLang="en-US" dirty="0"/>
              <a:t>将随机写转化为顺序写</a:t>
            </a:r>
          </a:p>
          <a:p>
            <a:pPr lvl="1"/>
            <a:r>
              <a:rPr lang="zh-CN" altLang="en-US" dirty="0" smtClean="0"/>
              <a:t>万兆</a:t>
            </a:r>
            <a:r>
              <a:rPr lang="zh-CN" altLang="en-US" dirty="0"/>
              <a:t>网卡</a:t>
            </a:r>
            <a:endParaRPr lang="en-US" altLang="zh-CN" dirty="0"/>
          </a:p>
          <a:p>
            <a:pPr lvl="2"/>
            <a:r>
              <a:rPr lang="zh-CN" altLang="en-US" dirty="0"/>
              <a:t>顺序吞吐突破千兆网卡极限</a:t>
            </a:r>
          </a:p>
          <a:p>
            <a:pPr lvl="2"/>
            <a:r>
              <a:rPr lang="en-US" altLang="zh-CN" dirty="0"/>
              <a:t>LSM-Tree </a:t>
            </a:r>
            <a:r>
              <a:rPr lang="zh-CN" altLang="en-US" dirty="0"/>
              <a:t>牺牲网络带宽换取低</a:t>
            </a:r>
            <a:r>
              <a:rPr lang="zh-CN" altLang="en-US" dirty="0" smtClean="0"/>
              <a:t>延迟</a:t>
            </a:r>
            <a:endParaRPr lang="en-US" altLang="zh-CN" dirty="0" smtClean="0"/>
          </a:p>
          <a:p>
            <a:r>
              <a:rPr lang="en-US" altLang="zh-CN" dirty="0" smtClean="0"/>
              <a:t>Cache</a:t>
            </a:r>
          </a:p>
          <a:p>
            <a:pPr lvl="1"/>
            <a:r>
              <a:rPr lang="en-US" altLang="zh-CN" sz="2400" dirty="0" err="1" smtClean="0"/>
              <a:t>IndexCache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BlockCache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FileCache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快照与行级事务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快照</a:t>
            </a:r>
            <a:endParaRPr lang="en-US" altLang="zh-CN" dirty="0" smtClean="0"/>
          </a:p>
          <a:p>
            <a:pPr lvl="1"/>
            <a:r>
              <a:rPr lang="zh-CN" altLang="en-US" dirty="0"/>
              <a:t>秒</a:t>
            </a:r>
            <a:r>
              <a:rPr lang="zh-CN" altLang="en-US" dirty="0" smtClean="0"/>
              <a:t>级创建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秒级恢复</a:t>
            </a:r>
            <a:endParaRPr lang="en-US" altLang="zh-CN" dirty="0" smtClean="0"/>
          </a:p>
          <a:p>
            <a:r>
              <a:rPr lang="zh-CN" altLang="en-US" dirty="0"/>
              <a:t>行</a:t>
            </a:r>
            <a:r>
              <a:rPr lang="zh-CN" altLang="en-US" dirty="0" smtClean="0"/>
              <a:t>级事务支持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原子性提交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基于多版本并发控制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8144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Tera</a:t>
            </a:r>
            <a:r>
              <a:rPr lang="zh-CN" altLang="en-US" dirty="0" smtClean="0"/>
              <a:t>的各种限制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027314"/>
          </a:xfrm>
        </p:spPr>
        <p:txBody>
          <a:bodyPr/>
          <a:lstStyle/>
          <a:p>
            <a:r>
              <a:rPr lang="en-US" altLang="zh-CN" dirty="0" err="1" smtClean="0"/>
              <a:t>RowKey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长度不超过</a:t>
            </a:r>
            <a:r>
              <a:rPr lang="en-US" altLang="zh-CN" sz="2400" dirty="0" smtClean="0"/>
              <a:t>64KB</a:t>
            </a:r>
          </a:p>
          <a:p>
            <a:pPr lvl="1"/>
            <a:r>
              <a:rPr lang="zh-CN" altLang="en-US" sz="2400" dirty="0" smtClean="0"/>
              <a:t>默认</a:t>
            </a:r>
            <a:r>
              <a:rPr lang="en-US" altLang="zh-CN" sz="2400" dirty="0" smtClean="0"/>
              <a:t>Readable</a:t>
            </a:r>
            <a:r>
              <a:rPr lang="zh-CN" altLang="en-US" sz="2400" dirty="0" smtClean="0"/>
              <a:t>只允许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风格字符串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Binary</a:t>
            </a:r>
            <a:r>
              <a:rPr lang="zh-CN" altLang="en-US" sz="2400" dirty="0" smtClean="0"/>
              <a:t>允许任意字符串</a:t>
            </a:r>
            <a:endParaRPr lang="en-US" altLang="zh-CN" sz="2400" dirty="0" smtClean="0"/>
          </a:p>
          <a:p>
            <a:r>
              <a:rPr lang="en-US" altLang="zh-CN" dirty="0" err="1" smtClean="0"/>
              <a:t>ColumnFamily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可读字符、尽量</a:t>
            </a:r>
            <a:r>
              <a:rPr lang="zh-CN" altLang="en-US" sz="2400" dirty="0"/>
              <a:t>短</a:t>
            </a:r>
            <a:endParaRPr lang="en-US" altLang="zh-CN" sz="2400" dirty="0" smtClean="0"/>
          </a:p>
          <a:p>
            <a:r>
              <a:rPr lang="en-US" altLang="zh-CN" dirty="0" smtClean="0"/>
              <a:t>Qualifier</a:t>
            </a:r>
          </a:p>
          <a:p>
            <a:pPr lvl="1"/>
            <a:r>
              <a:rPr lang="zh-CN" altLang="en-US" sz="2400" dirty="0" smtClean="0"/>
              <a:t>任意字符串、</a:t>
            </a:r>
            <a:r>
              <a:rPr lang="en-US" altLang="zh-CN" sz="2400" dirty="0" smtClean="0"/>
              <a:t>64K</a:t>
            </a:r>
          </a:p>
          <a:p>
            <a:r>
              <a:rPr lang="en-US" altLang="zh-CN" dirty="0" smtClean="0"/>
              <a:t>Timestamp</a:t>
            </a:r>
          </a:p>
          <a:p>
            <a:pPr lvl="1"/>
            <a:r>
              <a:rPr lang="zh-CN" altLang="en-US" dirty="0" smtClean="0"/>
              <a:t>当前时间的微秒值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8063558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华文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R="0" algn="ctr" defTabSz="914400" rtl="0" eaLnBrk="1" fontAlgn="base" latinLnBrk="0" hangingPunct="1">
          <a:lnSpc>
            <a:spcPct val="15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50000"/>
          <a:buNone/>
          <a:tabLst/>
          <a:defRPr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50000"/>
          <a:buFontTx/>
          <a:buChar char="•"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6677</TotalTime>
  <Words>368</Words>
  <Application>Microsoft Office PowerPoint</Application>
  <PresentationFormat>全屏显示(4:3)</PresentationFormat>
  <Paragraphs>96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默认设计模板</vt:lpstr>
      <vt:lpstr>Tera介绍</vt:lpstr>
      <vt:lpstr>提纲</vt:lpstr>
      <vt:lpstr>Tera的架构</vt:lpstr>
      <vt:lpstr>Tera的数据模型</vt:lpstr>
      <vt:lpstr>PowerPoint 演示文稿</vt:lpstr>
      <vt:lpstr>负载均衡</vt:lpstr>
      <vt:lpstr>新硬件</vt:lpstr>
      <vt:lpstr>快照与行级事务</vt:lpstr>
      <vt:lpstr>Tera的各种限制</vt:lpstr>
      <vt:lpstr>Tera性能参考</vt:lpstr>
      <vt:lpstr>Tera的使用建议</vt:lpstr>
      <vt:lpstr>未来计划</vt:lpstr>
      <vt:lpstr>谢谢~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Tera分布式表格系统</dc:title>
  <dc:creator>颜世光</dc:creator>
  <cp:lastModifiedBy>yanshiguang02</cp:lastModifiedBy>
  <cp:revision>328</cp:revision>
  <dcterms:created xsi:type="dcterms:W3CDTF">2005-07-11T03:26:51Z</dcterms:created>
  <dcterms:modified xsi:type="dcterms:W3CDTF">2015-12-01T09:41:58Z</dcterms:modified>
</cp:coreProperties>
</file>