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Didact Gothic"/>
      <p:regular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idact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53990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53990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539908e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3539908e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539908e9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539908e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3539908e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3539908e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3539908e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3539908e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3539908e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3539908e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539908e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539908e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3539908e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3539908e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3539908e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3539908e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3539908e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3539908e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539908e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539908e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gif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owardsdatascience.com/transformers-141e32e69591" TargetMode="External"/><Relationship Id="rId4" Type="http://schemas.openxmlformats.org/officeDocument/2006/relationships/hyperlink" Target="https://jalammar.github.io/visualizing-neural-machine-translation-mechanics-of-seq2seq-models-with-attention/" TargetMode="External"/><Relationship Id="rId5" Type="http://schemas.openxmlformats.org/officeDocument/2006/relationships/hyperlink" Target="http://jalammar.github.io/illustrated-transformer/" TargetMode="External"/><Relationship Id="rId6" Type="http://schemas.openxmlformats.org/officeDocument/2006/relationships/hyperlink" Target="https://medium.com/inside-machine-learning/what-is-a-transformer-d07dd1fbec0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857625" y="919150"/>
            <a:ext cx="37737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8F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MEETING</a:t>
            </a:r>
            <a:r>
              <a:rPr b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</a:t>
            </a:r>
            <a:endParaRPr b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STARTING</a:t>
            </a:r>
            <a:endParaRPr b="1" sz="5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00">
                <a:solidFill>
                  <a:srgbClr val="B09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SOON</a:t>
            </a:r>
            <a:endParaRPr b="1" sz="9100">
              <a:solidFill>
                <a:srgbClr val="B09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700" y="4142150"/>
            <a:ext cx="842100" cy="831000"/>
          </a:xfrm>
          <a:prstGeom prst="roundRect">
            <a:avLst>
              <a:gd fmla="val 30506" name="adj"/>
            </a:avLst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6219" y="4142150"/>
            <a:ext cx="813900" cy="831000"/>
          </a:xfrm>
          <a:prstGeom prst="roundRect">
            <a:avLst>
              <a:gd fmla="val 24817" name="adj"/>
            </a:avLst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990725" y="4202150"/>
            <a:ext cx="1936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US!</a:t>
            </a: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9FE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@tidaltamu</a:t>
            </a:r>
            <a:endParaRPr i="1" sz="100">
              <a:solidFill>
                <a:srgbClr val="9FE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25" y="404525"/>
            <a:ext cx="8728751" cy="36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https://towardsdatascience.com/transformers-141e32e69591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https://jalammar.github.io/visualizing-neural-machine-translation-mechanics-of-seq2seq-models-with-attention/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http://jalammar.github.io/illustrated-transformer/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https://medium.com/inside-machine-learning/what-is-a-transformer-d07dd1fbec04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8" y="4366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Didact Gothic"/>
                <a:ea typeface="Didact Gothic"/>
                <a:cs typeface="Didact Gothic"/>
                <a:sym typeface="Didact Gothic"/>
              </a:rPr>
              <a:t>Special Topics 3:</a:t>
            </a:r>
            <a:endParaRPr sz="52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Didact Gothic"/>
                <a:ea typeface="Didact Gothic"/>
                <a:cs typeface="Didact Gothic"/>
                <a:sym typeface="Didact Gothic"/>
              </a:rPr>
              <a:t>Transformers</a:t>
            </a:r>
            <a:endParaRPr sz="5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125" y="3294250"/>
            <a:ext cx="2661774" cy="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565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researchers created a technique for paying attention to specific words.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Which part of sentence should get more 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example: When I’m transcribing an audio recording, I listen carefully to the segment I’m actively writing down.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networks can achieve this same behavior using attention, focusing on part of a subset of the information they are given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249" y="1826275"/>
            <a:ext cx="3249050" cy="303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75" y="318217"/>
            <a:ext cx="9143999" cy="4364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Transformers?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Huge </a:t>
            </a:r>
            <a:r>
              <a:rPr lang="en"/>
              <a:t>improvements</a:t>
            </a:r>
            <a:r>
              <a:rPr lang="en"/>
              <a:t> when compared to LSTM and RNN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sequence-to-sequence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transforms a given sequence of elements, such as the sequence of words in a sentence, into another sequence.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at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Consist of encoder and 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Transformer is a model that uses attention to boost the speed. More specifically, it uses self-attention.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-1642" l="0" r="-4449" t="-1631"/>
          <a:stretch/>
        </p:blipFill>
        <p:spPr>
          <a:xfrm>
            <a:off x="5188575" y="2708500"/>
            <a:ext cx="3685450" cy="16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work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consist of an Encoder and a Decoder.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encoder processes each item in the input sequence, it compiles the information it captures into a vector (called the context). After processing the entire input sequence, the encoder sends the context over to the decoder, which begins producing the output sequence item by item.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encoder consists of two layers: Self-attention and a feed Forward Neural Network.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825" y="3036642"/>
            <a:ext cx="2587375" cy="13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23475"/>
            <a:ext cx="8646648" cy="4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0" y="411375"/>
            <a:ext cx="8912525" cy="39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50" y="445025"/>
            <a:ext cx="8973650" cy="41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