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6" r:id="rId3"/>
    <p:sldId id="275" r:id="rId4"/>
    <p:sldId id="277" r:id="rId5"/>
    <p:sldId id="278" r:id="rId6"/>
    <p:sldId id="279" r:id="rId7"/>
    <p:sldId id="280" r:id="rId8"/>
    <p:sldId id="268" r:id="rId9"/>
    <p:sldId id="269" r:id="rId10"/>
    <p:sldId id="271" r:id="rId11"/>
    <p:sldId id="272" r:id="rId12"/>
    <p:sldId id="273" r:id="rId13"/>
    <p:sldId id="270" r:id="rId14"/>
    <p:sldId id="258" r:id="rId15"/>
    <p:sldId id="267" r:id="rId16"/>
    <p:sldId id="265" r:id="rId17"/>
    <p:sldId id="264" r:id="rId18"/>
    <p:sldId id="260" r:id="rId19"/>
    <p:sldId id="261" r:id="rId20"/>
    <p:sldId id="262" r:id="rId21"/>
    <p:sldId id="263" r:id="rId22"/>
    <p:sldId id="266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F7342470-C2D2-4549-B5FF-759974171638}">
          <p14:sldIdLst>
            <p14:sldId id="274"/>
            <p14:sldId id="276"/>
            <p14:sldId id="275"/>
            <p14:sldId id="277"/>
            <p14:sldId id="278"/>
            <p14:sldId id="279"/>
            <p14:sldId id="280"/>
          </p14:sldIdLst>
        </p14:section>
        <p14:section name="海戰棋" id="{B7DA85AF-C423-4923-837E-089534B74297}">
          <p14:sldIdLst>
            <p14:sldId id="268"/>
            <p14:sldId id="269"/>
            <p14:sldId id="271"/>
            <p14:sldId id="272"/>
            <p14:sldId id="273"/>
            <p14:sldId id="270"/>
          </p14:sldIdLst>
        </p14:section>
        <p14:section name="5秒反應力" id="{59AA1579-FD27-458D-87E6-DF317C387D2C}">
          <p14:sldIdLst>
            <p14:sldId id="258"/>
            <p14:sldId id="267"/>
          </p14:sldIdLst>
        </p14:section>
        <p14:section name="rotate game" id="{0E479545-5496-4D98-AD23-1767E77B9C47}">
          <p14:sldIdLst>
            <p14:sldId id="265"/>
            <p14:sldId id="264"/>
            <p14:sldId id="260"/>
            <p14:sldId id="261"/>
            <p14:sldId id="262"/>
            <p14:sldId id="263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A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83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7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89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54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12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15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09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88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4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54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36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4A83D-2D3B-48AC-A900-77C718F04BD5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61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5038945" y="65000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心電感應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67131" y="2388420"/>
            <a:ext cx="4418197" cy="225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遊戲人數：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5-10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難易度：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 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19317"/>
          <a:stretch/>
        </p:blipFill>
        <p:spPr>
          <a:xfrm>
            <a:off x="561603" y="2482706"/>
            <a:ext cx="5645233" cy="241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34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136149" y="802409"/>
            <a:ext cx="4166525" cy="225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遊戲步驟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AutoNum type="arabicPeriod"/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放置船艦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AutoNum type="arabicPeriod"/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放置炸彈並引爆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352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136149" y="802409"/>
            <a:ext cx="2781531" cy="1532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遊戲步驟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AutoNum type="arabicPeriod"/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放置船艦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636" y="2335136"/>
            <a:ext cx="4889970" cy="3494284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136149" y="2643929"/>
            <a:ext cx="5262979" cy="2973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動作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拖曳：放置於方格內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擊：旋轉船艦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雙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擊：船艦回到起始位置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275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136149" y="802409"/>
            <a:ext cx="4166525" cy="1532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遊戲步驟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Font typeface="+mj-lt"/>
              <a:buAutoNum type="arabicPeriod" startAt="2"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放置炸彈並引爆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121595" y="2512290"/>
            <a:ext cx="11932562" cy="3166149"/>
            <a:chOff x="370976" y="2549236"/>
            <a:chExt cx="11932562" cy="3166149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0976" y="2551625"/>
              <a:ext cx="5696870" cy="316376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3"/>
            <a:srcRect t="3972"/>
            <a:stretch/>
          </p:blipFill>
          <p:spPr>
            <a:xfrm>
              <a:off x="6188363" y="2549236"/>
              <a:ext cx="6115175" cy="31661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6784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473" y="6262255"/>
            <a:ext cx="12192000" cy="498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600364" y="38792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spec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919541"/>
              </p:ext>
            </p:extLst>
          </p:nvPr>
        </p:nvGraphicFramePr>
        <p:xfrm>
          <a:off x="905095" y="913629"/>
          <a:ext cx="301112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225">
                  <a:extLst>
                    <a:ext uri="{9D8B030D-6E8A-4147-A177-3AD203B41FA5}">
                      <a16:colId xmlns:a16="http://schemas.microsoft.com/office/drawing/2014/main" val="569689443"/>
                    </a:ext>
                  </a:extLst>
                </a:gridCol>
                <a:gridCol w="602225">
                  <a:extLst>
                    <a:ext uri="{9D8B030D-6E8A-4147-A177-3AD203B41FA5}">
                      <a16:colId xmlns:a16="http://schemas.microsoft.com/office/drawing/2014/main" val="993562783"/>
                    </a:ext>
                  </a:extLst>
                </a:gridCol>
                <a:gridCol w="602225">
                  <a:extLst>
                    <a:ext uri="{9D8B030D-6E8A-4147-A177-3AD203B41FA5}">
                      <a16:colId xmlns:a16="http://schemas.microsoft.com/office/drawing/2014/main" val="569899060"/>
                    </a:ext>
                  </a:extLst>
                </a:gridCol>
                <a:gridCol w="602225">
                  <a:extLst>
                    <a:ext uri="{9D8B030D-6E8A-4147-A177-3AD203B41FA5}">
                      <a16:colId xmlns:a16="http://schemas.microsoft.com/office/drawing/2014/main" val="369712834"/>
                    </a:ext>
                  </a:extLst>
                </a:gridCol>
                <a:gridCol w="602225">
                  <a:extLst>
                    <a:ext uri="{9D8B030D-6E8A-4147-A177-3AD203B41FA5}">
                      <a16:colId xmlns:a16="http://schemas.microsoft.com/office/drawing/2014/main" val="1233888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00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98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926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72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332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044193"/>
              </p:ext>
            </p:extLst>
          </p:nvPr>
        </p:nvGraphicFramePr>
        <p:xfrm>
          <a:off x="905095" y="3670683"/>
          <a:ext cx="301112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225">
                  <a:extLst>
                    <a:ext uri="{9D8B030D-6E8A-4147-A177-3AD203B41FA5}">
                      <a16:colId xmlns:a16="http://schemas.microsoft.com/office/drawing/2014/main" val="569689443"/>
                    </a:ext>
                  </a:extLst>
                </a:gridCol>
                <a:gridCol w="602225">
                  <a:extLst>
                    <a:ext uri="{9D8B030D-6E8A-4147-A177-3AD203B41FA5}">
                      <a16:colId xmlns:a16="http://schemas.microsoft.com/office/drawing/2014/main" val="993562783"/>
                    </a:ext>
                  </a:extLst>
                </a:gridCol>
                <a:gridCol w="602225">
                  <a:extLst>
                    <a:ext uri="{9D8B030D-6E8A-4147-A177-3AD203B41FA5}">
                      <a16:colId xmlns:a16="http://schemas.microsoft.com/office/drawing/2014/main" val="569899060"/>
                    </a:ext>
                  </a:extLst>
                </a:gridCol>
                <a:gridCol w="602225">
                  <a:extLst>
                    <a:ext uri="{9D8B030D-6E8A-4147-A177-3AD203B41FA5}">
                      <a16:colId xmlns:a16="http://schemas.microsoft.com/office/drawing/2014/main" val="369712834"/>
                    </a:ext>
                  </a:extLst>
                </a:gridCol>
                <a:gridCol w="602225">
                  <a:extLst>
                    <a:ext uri="{9D8B030D-6E8A-4147-A177-3AD203B41FA5}">
                      <a16:colId xmlns:a16="http://schemas.microsoft.com/office/drawing/2014/main" val="1233888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00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98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926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72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3324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775855" y="3334327"/>
            <a:ext cx="334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1         2         3</a:t>
            </a:r>
            <a:r>
              <a:rPr lang="en-US" altLang="zh-TW" dirty="0"/>
              <a:t>  </a:t>
            </a:r>
            <a:r>
              <a:rPr lang="en-US" altLang="zh-TW" dirty="0" smtClean="0"/>
              <a:t>       4         5          6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69531" y="3557483"/>
            <a:ext cx="461665" cy="21169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 smtClean="0"/>
              <a:t>1    2      3     4     5     6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4872567" y="731527"/>
            <a:ext cx="2603500" cy="2602800"/>
            <a:chOff x="4965700" y="423683"/>
            <a:chExt cx="2603500" cy="2602800"/>
          </a:xfrm>
        </p:grpSpPr>
        <p:sp>
          <p:nvSpPr>
            <p:cNvPr id="13" name="矩形 12"/>
            <p:cNvSpPr/>
            <p:nvPr/>
          </p:nvSpPr>
          <p:spPr>
            <a:xfrm>
              <a:off x="4965700" y="423683"/>
              <a:ext cx="2602800" cy="2602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/>
            <p:cNvGrpSpPr/>
            <p:nvPr/>
          </p:nvGrpSpPr>
          <p:grpSpPr>
            <a:xfrm>
              <a:off x="4965700" y="1358900"/>
              <a:ext cx="2603500" cy="732369"/>
              <a:chOff x="6493933" y="1515533"/>
              <a:chExt cx="2603500" cy="732369"/>
            </a:xfrm>
          </p:grpSpPr>
          <p:sp>
            <p:nvSpPr>
              <p:cNvPr id="10" name="梯形 9"/>
              <p:cNvSpPr/>
              <p:nvPr/>
            </p:nvSpPr>
            <p:spPr>
              <a:xfrm>
                <a:off x="6493933" y="1515533"/>
                <a:ext cx="1883834" cy="732367"/>
              </a:xfrm>
              <a:prstGeom prst="trapezoid">
                <a:avLst>
                  <a:gd name="adj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 rot="5400000">
                <a:off x="8371416" y="1521884"/>
                <a:ext cx="732368" cy="719667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5" name="橢圓 14"/>
          <p:cNvSpPr/>
          <p:nvPr/>
        </p:nvSpPr>
        <p:spPr>
          <a:xfrm>
            <a:off x="6045200" y="1977047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400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4885855" y="650009"/>
            <a:ext cx="25426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秒反應力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67131" y="2388420"/>
            <a:ext cx="4418197" cy="225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遊戲人數：不限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5-10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難易度：★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90" y="1989664"/>
            <a:ext cx="5404247" cy="305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40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3859929" y="650009"/>
            <a:ext cx="45945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遊戲勝利條件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秒內回答指定問題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473" y="6262255"/>
            <a:ext cx="12192000" cy="498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612444" y="3116518"/>
            <a:ext cx="3684022" cy="1458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題目皆為列出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相同類型項目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90" y="2592633"/>
            <a:ext cx="5404247" cy="305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1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5295418" y="650009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旋轉棋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340" y="1685660"/>
            <a:ext cx="3683164" cy="365844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643495" y="2388420"/>
            <a:ext cx="4418197" cy="225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遊戲人數：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5-10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難易度：★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★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3599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1813" b="2924"/>
          <a:stretch/>
        </p:blipFill>
        <p:spPr>
          <a:xfrm>
            <a:off x="314915" y="2623126"/>
            <a:ext cx="3858163" cy="36391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083" y="2606273"/>
            <a:ext cx="3696216" cy="368668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304" y="2606273"/>
            <a:ext cx="3753374" cy="371526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525975" y="650009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遊戲勝利條件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四點連線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473" y="6262255"/>
            <a:ext cx="12192000" cy="498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167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136149" y="802409"/>
            <a:ext cx="991970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遊戲步驟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AutoNum type="arabicPeriod"/>
            </a:pP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(optional) 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移動別人的棋子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僅上下左右一格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742950" indent="-742950">
              <a:lnSpc>
                <a:spcPct val="130000"/>
              </a:lnSpc>
              <a:buAutoNum type="arabicPeriod"/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放一個自己的棋子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AutoNum type="arabicPeriod"/>
            </a:pP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(must)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旋轉棋盤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AutoNum type="arabicPeriod"/>
            </a:pP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1292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136149" y="802409"/>
            <a:ext cx="9919703" cy="225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遊戲步驟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AutoNum type="arabicPeriod"/>
            </a:pP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(optional) 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移動別人的棋子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僅上下左右一格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742950" indent="-742950">
              <a:lnSpc>
                <a:spcPct val="130000"/>
              </a:lnSpc>
              <a:buAutoNum type="arabicPeriod"/>
            </a:pP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2405484" y="2471487"/>
            <a:ext cx="7381032" cy="3591426"/>
            <a:chOff x="1809249" y="2471487"/>
            <a:chExt cx="7381032" cy="3591426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9249" y="2471487"/>
              <a:ext cx="3572374" cy="3591426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94118" y="2471487"/>
              <a:ext cx="3496163" cy="3524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015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136149" y="802409"/>
            <a:ext cx="3243196" cy="2973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遊戲步驟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AutoNum type="arabicPeriod"/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隊長出題目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AutoNum type="arabicPeriod"/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隊員猜刻度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AutoNum type="arabicPeriod"/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分數結算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1942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136149" y="802409"/>
            <a:ext cx="4628190" cy="225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遊戲步驟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Font typeface="+mj-lt"/>
              <a:buAutoNum type="arabicPeriod" startAt="2"/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放一個自己的棋子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103" y="2487366"/>
            <a:ext cx="3543795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73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136149" y="802409"/>
            <a:ext cx="4277133" cy="225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遊戲步驟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Font typeface="+mj-lt"/>
              <a:buAutoNum type="arabicPeriod" startAt="3"/>
            </a:pP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(must)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旋轉棋盤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2262297" y="2482602"/>
            <a:ext cx="7667406" cy="3543795"/>
            <a:chOff x="1982539" y="2482602"/>
            <a:chExt cx="7667406" cy="3543795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2539" y="2482602"/>
              <a:ext cx="3553321" cy="3543795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256" y="2496891"/>
              <a:ext cx="3505689" cy="3515216"/>
            </a:xfrm>
            <a:prstGeom prst="rect">
              <a:avLst/>
            </a:prstGeom>
          </p:spPr>
        </p:pic>
      </p:grpSp>
      <p:sp>
        <p:nvSpPr>
          <p:cNvPr id="2" name="向右箭號 1"/>
          <p:cNvSpPr/>
          <p:nvPr/>
        </p:nvSpPr>
        <p:spPr>
          <a:xfrm>
            <a:off x="5900390" y="3971057"/>
            <a:ext cx="475796" cy="566883"/>
          </a:xfrm>
          <a:prstGeom prst="rightArrow">
            <a:avLst/>
          </a:prstGeom>
          <a:solidFill>
            <a:srgbClr val="25A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181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136149" y="802409"/>
            <a:ext cx="1285929" cy="7384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SPEC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93" y="2009640"/>
            <a:ext cx="3683164" cy="3658445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368440"/>
              </p:ext>
            </p:extLst>
          </p:nvPr>
        </p:nvGraphicFramePr>
        <p:xfrm>
          <a:off x="5504872" y="2230158"/>
          <a:ext cx="3240000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4154758723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413484256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32552660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645051837"/>
                    </a:ext>
                  </a:extLst>
                </a:gridCol>
              </a:tblGrid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135872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1912394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392571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7172180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8839200" y="2475346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outer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124872" y="3480826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inner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1523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2474136" y="650009"/>
            <a:ext cx="73661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遊戲勝利條件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猜中指定區域得分，分數多者勝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473" y="6262255"/>
            <a:ext cx="12192000" cy="498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18416"/>
          <a:stretch/>
        </p:blipFill>
        <p:spPr>
          <a:xfrm>
            <a:off x="1596000" y="2492943"/>
            <a:ext cx="9000000" cy="390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9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136149" y="802409"/>
            <a:ext cx="3243196" cy="1532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遊戲步驟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AutoNum type="arabicPeriod"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隊長出題目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19317"/>
          <a:stretch/>
        </p:blipFill>
        <p:spPr>
          <a:xfrm>
            <a:off x="1596000" y="2550284"/>
            <a:ext cx="9000000" cy="385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2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136149" y="802409"/>
            <a:ext cx="7887737" cy="1532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遊戲步驟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Font typeface="+mj-lt"/>
              <a:buAutoNum type="arabicPeriod" startAt="2"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隊員猜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刻度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左右鍵移動指針，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Enter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鍵秀結果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18019"/>
          <a:stretch/>
        </p:blipFill>
        <p:spPr>
          <a:xfrm>
            <a:off x="1753728" y="2502567"/>
            <a:ext cx="9000000" cy="391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136149" y="802409"/>
            <a:ext cx="8387232" cy="1532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遊戲步驟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Font typeface="+mj-lt"/>
              <a:buAutoNum type="arabicPeriod" startAt="3"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結算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(+1, +2, +3)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加減號按鍵變更分數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t="18422"/>
          <a:stretch/>
        </p:blipFill>
        <p:spPr>
          <a:xfrm>
            <a:off x="1830731" y="2656573"/>
            <a:ext cx="9000000" cy="39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6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4013021" y="650009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特殊情況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兩邊都有得分區域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473" y="6262255"/>
            <a:ext cx="12192000" cy="498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18163"/>
          <a:stretch/>
        </p:blipFill>
        <p:spPr>
          <a:xfrm>
            <a:off x="1657197" y="2349440"/>
            <a:ext cx="9000000" cy="391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95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5295423" y="650009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海戰棋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67131" y="2388420"/>
            <a:ext cx="4418197" cy="225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遊戲人數：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5-10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難易度：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 ★ 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9360"/>
          <a:stretch/>
        </p:blipFill>
        <p:spPr>
          <a:xfrm>
            <a:off x="972766" y="2244540"/>
            <a:ext cx="5108258" cy="279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06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3603450" y="650009"/>
            <a:ext cx="51074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遊戲勝利條件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擊沉對方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艘以上船艦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473" y="6262255"/>
            <a:ext cx="12192000" cy="498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410" y="2320164"/>
            <a:ext cx="7779567" cy="394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82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346</Words>
  <Application>Microsoft Office PowerPoint</Application>
  <PresentationFormat>寬螢幕</PresentationFormat>
  <Paragraphs>131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Wistronits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Wistronits</dc:creator>
  <cp:lastModifiedBy>Wistronits</cp:lastModifiedBy>
  <cp:revision>62</cp:revision>
  <dcterms:created xsi:type="dcterms:W3CDTF">2024-06-07T12:28:20Z</dcterms:created>
  <dcterms:modified xsi:type="dcterms:W3CDTF">2024-07-20T03:43:14Z</dcterms:modified>
</cp:coreProperties>
</file>