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5" r:id="rId4"/>
    <p:sldId id="277" r:id="rId5"/>
    <p:sldId id="278" r:id="rId6"/>
    <p:sldId id="279" r:id="rId7"/>
    <p:sldId id="280" r:id="rId8"/>
    <p:sldId id="268" r:id="rId9"/>
    <p:sldId id="269" r:id="rId10"/>
    <p:sldId id="271" r:id="rId11"/>
    <p:sldId id="272" r:id="rId12"/>
    <p:sldId id="273" r:id="rId13"/>
    <p:sldId id="270" r:id="rId14"/>
    <p:sldId id="258" r:id="rId15"/>
    <p:sldId id="267" r:id="rId16"/>
    <p:sldId id="265" r:id="rId17"/>
    <p:sldId id="264" r:id="rId18"/>
    <p:sldId id="260" r:id="rId19"/>
    <p:sldId id="261" r:id="rId20"/>
    <p:sldId id="262" r:id="rId21"/>
    <p:sldId id="263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7342470-C2D2-4549-B5FF-759974171638}">
          <p14:sldIdLst>
            <p14:sldId id="274"/>
            <p14:sldId id="276"/>
            <p14:sldId id="275"/>
            <p14:sldId id="277"/>
            <p14:sldId id="278"/>
            <p14:sldId id="279"/>
            <p14:sldId id="280"/>
          </p14:sldIdLst>
        </p14:section>
        <p14:section name="海戰棋" id="{B7DA85AF-C423-4923-837E-089534B74297}">
          <p14:sldIdLst>
            <p14:sldId id="268"/>
            <p14:sldId id="269"/>
            <p14:sldId id="271"/>
            <p14:sldId id="272"/>
            <p14:sldId id="273"/>
            <p14:sldId id="270"/>
          </p14:sldIdLst>
        </p14:section>
        <p14:section name="5秒反應力" id="{59AA1579-FD27-458D-87E6-DF317C387D2C}">
          <p14:sldIdLst>
            <p14:sldId id="258"/>
            <p14:sldId id="267"/>
          </p14:sldIdLst>
        </p14:section>
        <p14:section name="rotate game" id="{0E479545-5496-4D98-AD23-1767E77B9C47}">
          <p14:sldIdLst>
            <p14:sldId id="265"/>
            <p14:sldId id="264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83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83D-2D3B-48AC-A900-77C718F04BD5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038945" y="65000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心電感應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317"/>
          <a:stretch/>
        </p:blipFill>
        <p:spPr>
          <a:xfrm>
            <a:off x="561603" y="2482706"/>
            <a:ext cx="5645233" cy="24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166525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放置炸彈並引爆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5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2781531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6" y="2335136"/>
            <a:ext cx="4889970" cy="34942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36149" y="2643929"/>
            <a:ext cx="5262979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拖曳：放置於方格內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擊：旋轉船艦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擊：船艦回到起始位置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75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166525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放置炸彈並引爆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21595" y="2512290"/>
            <a:ext cx="11932562" cy="3166149"/>
            <a:chOff x="370976" y="2549236"/>
            <a:chExt cx="11932562" cy="316614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976" y="2551625"/>
              <a:ext cx="5696870" cy="316376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3972"/>
            <a:stretch/>
          </p:blipFill>
          <p:spPr>
            <a:xfrm>
              <a:off x="6188363" y="2549236"/>
              <a:ext cx="6115175" cy="316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78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0364" y="3879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spec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19541"/>
              </p:ext>
            </p:extLst>
          </p:nvPr>
        </p:nvGraphicFramePr>
        <p:xfrm>
          <a:off x="905095" y="913629"/>
          <a:ext cx="30111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56968944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99356278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569899060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369712834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123388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2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44193"/>
              </p:ext>
            </p:extLst>
          </p:nvPr>
        </p:nvGraphicFramePr>
        <p:xfrm>
          <a:off x="905095" y="3670683"/>
          <a:ext cx="30111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56968944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99356278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569899060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369712834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123388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2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5855" y="3334327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1         2         3</a:t>
            </a:r>
            <a:r>
              <a:rPr lang="en-US" altLang="zh-TW" dirty="0"/>
              <a:t>  </a:t>
            </a:r>
            <a:r>
              <a:rPr lang="en-US" altLang="zh-TW" dirty="0" smtClean="0"/>
              <a:t>       4         5          6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9531" y="3557483"/>
            <a:ext cx="461665" cy="2116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1    2      3     4     5     6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872567" y="731527"/>
            <a:ext cx="2603500" cy="2602800"/>
            <a:chOff x="4965700" y="423683"/>
            <a:chExt cx="2603500" cy="2602800"/>
          </a:xfrm>
        </p:grpSpPr>
        <p:sp>
          <p:nvSpPr>
            <p:cNvPr id="13" name="矩形 12"/>
            <p:cNvSpPr/>
            <p:nvPr/>
          </p:nvSpPr>
          <p:spPr>
            <a:xfrm>
              <a:off x="4965700" y="423683"/>
              <a:ext cx="2602800" cy="260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4965700" y="1358900"/>
              <a:ext cx="2603500" cy="732369"/>
              <a:chOff x="6493933" y="1515533"/>
              <a:chExt cx="2603500" cy="732369"/>
            </a:xfrm>
          </p:grpSpPr>
          <p:sp>
            <p:nvSpPr>
              <p:cNvPr id="10" name="梯形 9"/>
              <p:cNvSpPr/>
              <p:nvPr/>
            </p:nvSpPr>
            <p:spPr>
              <a:xfrm>
                <a:off x="6493933" y="1515533"/>
                <a:ext cx="1883834" cy="732367"/>
              </a:xfrm>
              <a:prstGeom prst="trapezoid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8371416" y="1521884"/>
                <a:ext cx="732368" cy="71966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" name="橢圓 14"/>
          <p:cNvSpPr/>
          <p:nvPr/>
        </p:nvSpPr>
        <p:spPr>
          <a:xfrm>
            <a:off x="6045200" y="197704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0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885855" y="650009"/>
            <a:ext cx="254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秒反應力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遊戲人數：不限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1989664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859929" y="650009"/>
            <a:ext cx="4594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秒內回答指定問題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12444" y="3116518"/>
            <a:ext cx="3684022" cy="1458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題目皆為列出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相同類型項目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2592633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18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0" y="1685660"/>
            <a:ext cx="3683164" cy="36584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43495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59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13" b="2924"/>
          <a:stretch/>
        </p:blipFill>
        <p:spPr>
          <a:xfrm>
            <a:off x="314915" y="2623126"/>
            <a:ext cx="3858163" cy="36391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83" y="2606273"/>
            <a:ext cx="3696216" cy="3686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04" y="2606273"/>
            <a:ext cx="3753374" cy="3715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25975" y="6500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四點連線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6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29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05484" y="2471487"/>
            <a:ext cx="7381032" cy="3591426"/>
            <a:chOff x="1809249" y="2471487"/>
            <a:chExt cx="7381032" cy="359142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249" y="2471487"/>
              <a:ext cx="3572374" cy="359142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4118" y="2471487"/>
              <a:ext cx="3496163" cy="352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15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3243196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隊長出題目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隊員猜刻度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分數結算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94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628190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3" y="2487366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27713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62297" y="2482602"/>
            <a:ext cx="7667406" cy="3543795"/>
            <a:chOff x="1982539" y="2482602"/>
            <a:chExt cx="7667406" cy="35437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539" y="2482602"/>
              <a:ext cx="3553321" cy="354379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256" y="2496891"/>
              <a:ext cx="3505689" cy="3515216"/>
            </a:xfrm>
            <a:prstGeom prst="rect">
              <a:avLst/>
            </a:prstGeom>
          </p:spPr>
        </p:pic>
      </p:grpSp>
      <p:sp>
        <p:nvSpPr>
          <p:cNvPr id="2" name="向右箭號 1"/>
          <p:cNvSpPr/>
          <p:nvPr/>
        </p:nvSpPr>
        <p:spPr>
          <a:xfrm>
            <a:off x="5900390" y="3971057"/>
            <a:ext cx="475796" cy="566883"/>
          </a:xfrm>
          <a:prstGeom prst="rightArrow">
            <a:avLst/>
          </a:prstGeom>
          <a:solidFill>
            <a:srgbClr val="25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18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1285929" cy="73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93" y="2009640"/>
            <a:ext cx="3683164" cy="365844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68440"/>
              </p:ext>
            </p:extLst>
          </p:nvPr>
        </p:nvGraphicFramePr>
        <p:xfrm>
          <a:off x="5504872" y="223015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415475872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41348425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3255266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45051837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358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91239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39257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7218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839200" y="247534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24872" y="348082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52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474136" y="650009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猜中指定區域得分，分數多者勝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8416"/>
          <a:stretch/>
        </p:blipFill>
        <p:spPr>
          <a:xfrm>
            <a:off x="1596000" y="2492943"/>
            <a:ext cx="9000000" cy="39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3243196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隊長出題目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9317"/>
          <a:stretch/>
        </p:blipFill>
        <p:spPr>
          <a:xfrm>
            <a:off x="1596000" y="2550284"/>
            <a:ext cx="9000000" cy="38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7887737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隊員猜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刻度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左右鍵移動指針，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鍵秀結果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8019"/>
          <a:stretch/>
        </p:blipFill>
        <p:spPr>
          <a:xfrm>
            <a:off x="1753728" y="2502567"/>
            <a:ext cx="9000000" cy="39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8387232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結算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(+1, +2, +3)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加減號按鍵變更分數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8422"/>
          <a:stretch/>
        </p:blipFill>
        <p:spPr>
          <a:xfrm>
            <a:off x="1830731" y="2656573"/>
            <a:ext cx="9000000" cy="3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13021" y="65000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特殊情況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兩邊都有得分區域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163"/>
          <a:stretch/>
        </p:blipFill>
        <p:spPr>
          <a:xfrm>
            <a:off x="1657197" y="2349440"/>
            <a:ext cx="9000000" cy="39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9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23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海戰棋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★ 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1913763"/>
            <a:ext cx="5101098" cy="33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603450" y="650009"/>
            <a:ext cx="5107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擊沉對方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艘以上船艦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10" y="2320164"/>
            <a:ext cx="7779567" cy="39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346</Words>
  <Application>Microsoft Office PowerPoint</Application>
  <PresentationFormat>寬螢幕</PresentationFormat>
  <Paragraphs>131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Wistronits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Wistronits</dc:creator>
  <cp:lastModifiedBy>Wistronits</cp:lastModifiedBy>
  <cp:revision>61</cp:revision>
  <dcterms:created xsi:type="dcterms:W3CDTF">2024-06-07T12:28:20Z</dcterms:created>
  <dcterms:modified xsi:type="dcterms:W3CDTF">2024-06-29T13:52:05Z</dcterms:modified>
</cp:coreProperties>
</file>