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83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8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54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5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0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54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3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A83D-2D3B-48AC-A900-77C718F04BD5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8164-1EB7-4815-B4A6-D51C12BC21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295418" y="650009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旋轉棋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0" y="1685660"/>
            <a:ext cx="3683164" cy="365844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643495" y="2388420"/>
            <a:ext cx="4418197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遊戲人數：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5-10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難易度：★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★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57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813" b="2924"/>
          <a:stretch/>
        </p:blipFill>
        <p:spPr>
          <a:xfrm>
            <a:off x="314915" y="2623126"/>
            <a:ext cx="3858163" cy="36391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083" y="2606273"/>
            <a:ext cx="3696216" cy="3686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04" y="2606273"/>
            <a:ext cx="3753374" cy="371526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25975" y="65000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遊戲勝利條件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四點連線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73" y="6262255"/>
            <a:ext cx="12192000" cy="498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16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12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991970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 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移動別人的棋子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僅上下左右一格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indent="-742950">
              <a:lnSpc>
                <a:spcPct val="130000"/>
              </a:lnSpc>
              <a:buAutoNum type="arabicPeriod"/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405484" y="2471487"/>
            <a:ext cx="7381032" cy="3591426"/>
            <a:chOff x="1809249" y="2471487"/>
            <a:chExt cx="7381032" cy="3591426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249" y="2471487"/>
              <a:ext cx="3572374" cy="359142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118" y="2471487"/>
              <a:ext cx="3496163" cy="3524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628190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2"/>
            </a:pP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放一個自己的棋子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3" y="2487366"/>
            <a:ext cx="35437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7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136149" y="802409"/>
            <a:ext cx="4277133" cy="2252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遊戲步驟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lnSpc>
                <a:spcPct val="130000"/>
              </a:lnSpc>
              <a:buFont typeface="+mj-lt"/>
              <a:buAutoNum type="arabicPeriod" startAt="3"/>
            </a:pP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(must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旋轉</a:t>
            </a: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棋盤</a:t>
            </a:r>
            <a:endParaRPr lang="en-US" altLang="zh-TW" sz="3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30000"/>
              </a:lnSpc>
            </a:pP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262297" y="2482602"/>
            <a:ext cx="7667406" cy="3543795"/>
            <a:chOff x="1982539" y="2482602"/>
            <a:chExt cx="7667406" cy="354379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2539" y="2482602"/>
              <a:ext cx="3553321" cy="3543795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256" y="2496891"/>
              <a:ext cx="3505689" cy="3515216"/>
            </a:xfrm>
            <a:prstGeom prst="rect">
              <a:avLst/>
            </a:prstGeom>
          </p:spPr>
        </p:pic>
      </p:grpSp>
      <p:sp>
        <p:nvSpPr>
          <p:cNvPr id="2" name="向右箭號 1"/>
          <p:cNvSpPr/>
          <p:nvPr/>
        </p:nvSpPr>
        <p:spPr>
          <a:xfrm>
            <a:off x="5900390" y="3971057"/>
            <a:ext cx="475796" cy="566883"/>
          </a:xfrm>
          <a:prstGeom prst="rightArrow">
            <a:avLst/>
          </a:prstGeom>
          <a:solidFill>
            <a:srgbClr val="25AE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18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78</Words>
  <Application>Microsoft Office PowerPoint</Application>
  <PresentationFormat>寬螢幕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Wistronits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Wistronits</dc:creator>
  <cp:lastModifiedBy>Wistronits</cp:lastModifiedBy>
  <cp:revision>22</cp:revision>
  <dcterms:created xsi:type="dcterms:W3CDTF">2024-06-07T12:28:20Z</dcterms:created>
  <dcterms:modified xsi:type="dcterms:W3CDTF">2024-06-10T12:09:32Z</dcterms:modified>
</cp:coreProperties>
</file>