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83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1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0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8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95418" y="6500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0" y="1685660"/>
            <a:ext cx="3683164" cy="36584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643495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★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74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5" y="2553878"/>
            <a:ext cx="3858163" cy="38200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083" y="2606273"/>
            <a:ext cx="3696216" cy="36866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04" y="2606273"/>
            <a:ext cx="3753374" cy="37152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25975" y="65000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四點連線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616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29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405484" y="2471487"/>
            <a:ext cx="7381032" cy="3591426"/>
            <a:chOff x="1809249" y="2471487"/>
            <a:chExt cx="7381032" cy="359142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249" y="2471487"/>
              <a:ext cx="3572374" cy="359142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4118" y="2471487"/>
              <a:ext cx="3496163" cy="352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1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628190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3" y="2487366"/>
            <a:ext cx="35437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16171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3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262297" y="2482602"/>
            <a:ext cx="7667406" cy="3543795"/>
            <a:chOff x="1982539" y="2482602"/>
            <a:chExt cx="7667406" cy="35437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539" y="2482602"/>
              <a:ext cx="3553321" cy="354379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256" y="2496891"/>
              <a:ext cx="3505689" cy="3515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18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78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Wistronits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Wistronits</dc:creator>
  <cp:lastModifiedBy>Wistronits</cp:lastModifiedBy>
  <cp:revision>17</cp:revision>
  <dcterms:created xsi:type="dcterms:W3CDTF">2024-06-07T12:28:20Z</dcterms:created>
  <dcterms:modified xsi:type="dcterms:W3CDTF">2024-06-10T02:15:49Z</dcterms:modified>
</cp:coreProperties>
</file>