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65" r:id="rId4"/>
    <p:sldId id="264" r:id="rId5"/>
    <p:sldId id="260" r:id="rId6"/>
    <p:sldId id="261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F7342470-C2D2-4549-B5FF-759974171638}">
          <p14:sldIdLst>
            <p14:sldId id="258"/>
            <p14:sldId id="267"/>
          </p14:sldIdLst>
        </p14:section>
        <p14:section name="rotate game" id="{0E479545-5496-4D98-AD23-1767E77B9C47}">
          <p14:sldIdLst>
            <p14:sldId id="265"/>
            <p14:sldId id="264"/>
            <p14:sldId id="260"/>
            <p14:sldId id="261"/>
            <p14:sldId id="262"/>
            <p14:sldId id="263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A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83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7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89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54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12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15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09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88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4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54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36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4A83D-2D3B-48AC-A900-77C718F04BD5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61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4885855" y="650009"/>
            <a:ext cx="25426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秒反應力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67131" y="2388420"/>
            <a:ext cx="4418197" cy="225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遊戲人數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：不限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5-10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難易度：★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90" y="1989664"/>
            <a:ext cx="5404247" cy="305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4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3859929" y="650009"/>
            <a:ext cx="45945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遊戲勝利條件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秒內回答指定問題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473" y="6262255"/>
            <a:ext cx="12192000" cy="498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612444" y="3116518"/>
            <a:ext cx="3684022" cy="1458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題目皆為列出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相同類型項目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90" y="2592633"/>
            <a:ext cx="5404247" cy="305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5295418" y="650009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旋轉棋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340" y="1685660"/>
            <a:ext cx="3683164" cy="365844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643495" y="2388420"/>
            <a:ext cx="4418197" cy="225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遊戲人數：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5-10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難易度：★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★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359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1813" b="2924"/>
          <a:stretch/>
        </p:blipFill>
        <p:spPr>
          <a:xfrm>
            <a:off x="314915" y="2623126"/>
            <a:ext cx="3858163" cy="36391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083" y="2606273"/>
            <a:ext cx="3696216" cy="368668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304" y="2606273"/>
            <a:ext cx="3753374" cy="371526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525975" y="650009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遊戲勝利條件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四點連線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473" y="6262255"/>
            <a:ext cx="12192000" cy="498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16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136149" y="802409"/>
            <a:ext cx="991970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遊戲步驟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AutoNum type="arabicPeriod"/>
            </a:pP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(optional) 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移動別人的棋子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僅上下左右一格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742950" indent="-742950">
              <a:lnSpc>
                <a:spcPct val="130000"/>
              </a:lnSpc>
              <a:buAutoNum type="arabicPeriod"/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放一個自己的棋子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AutoNum type="arabicPeriod"/>
            </a:pP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(must)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旋轉棋盤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AutoNum type="arabicPeriod"/>
            </a:pP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129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136149" y="802409"/>
            <a:ext cx="9919703" cy="225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遊戲步驟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AutoNum type="arabicPeriod"/>
            </a:pP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(optional) 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移動別人的棋子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僅上下左右一格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742950" indent="-742950">
              <a:lnSpc>
                <a:spcPct val="130000"/>
              </a:lnSpc>
              <a:buAutoNum type="arabicPeriod"/>
            </a:pP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2405484" y="2471487"/>
            <a:ext cx="7381032" cy="3591426"/>
            <a:chOff x="1809249" y="2471487"/>
            <a:chExt cx="7381032" cy="3591426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9249" y="2471487"/>
              <a:ext cx="3572374" cy="3591426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94118" y="2471487"/>
              <a:ext cx="3496163" cy="3524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0153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136149" y="802409"/>
            <a:ext cx="4628190" cy="225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遊戲步驟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Font typeface="+mj-lt"/>
              <a:buAutoNum type="arabicPeriod" startAt="2"/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放一個自己的棋子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103" y="2487366"/>
            <a:ext cx="3543795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7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136149" y="802409"/>
            <a:ext cx="4277133" cy="225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遊戲步驟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Font typeface="+mj-lt"/>
              <a:buAutoNum type="arabicPeriod" startAt="3"/>
            </a:pP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(must)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旋轉棋盤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2262297" y="2482602"/>
            <a:ext cx="7667406" cy="3543795"/>
            <a:chOff x="1982539" y="2482602"/>
            <a:chExt cx="7667406" cy="3543795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2539" y="2482602"/>
              <a:ext cx="3553321" cy="3543795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256" y="2496891"/>
              <a:ext cx="3505689" cy="3515216"/>
            </a:xfrm>
            <a:prstGeom prst="rect">
              <a:avLst/>
            </a:prstGeom>
          </p:spPr>
        </p:pic>
      </p:grpSp>
      <p:sp>
        <p:nvSpPr>
          <p:cNvPr id="2" name="向右箭號 1"/>
          <p:cNvSpPr/>
          <p:nvPr/>
        </p:nvSpPr>
        <p:spPr>
          <a:xfrm>
            <a:off x="5900390" y="3971057"/>
            <a:ext cx="475796" cy="566883"/>
          </a:xfrm>
          <a:prstGeom prst="rightArrow">
            <a:avLst/>
          </a:prstGeom>
          <a:solidFill>
            <a:srgbClr val="25A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181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136149" y="802409"/>
            <a:ext cx="1285929" cy="7384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SPEC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93" y="2009640"/>
            <a:ext cx="3683164" cy="3658445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368440"/>
              </p:ext>
            </p:extLst>
          </p:nvPr>
        </p:nvGraphicFramePr>
        <p:xfrm>
          <a:off x="5504872" y="2230158"/>
          <a:ext cx="3240000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4154758723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413484256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32552660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645051837"/>
                    </a:ext>
                  </a:extLst>
                </a:gridCol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135872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1912394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392571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7172180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8839200" y="2475346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outer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124872" y="3480826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inner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1523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133</Words>
  <Application>Microsoft Office PowerPoint</Application>
  <PresentationFormat>寬螢幕</PresentationFormat>
  <Paragraphs>43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Wistronits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Wistronits</dc:creator>
  <cp:lastModifiedBy>Wistronits</cp:lastModifiedBy>
  <cp:revision>32</cp:revision>
  <dcterms:created xsi:type="dcterms:W3CDTF">2024-06-07T12:28:20Z</dcterms:created>
  <dcterms:modified xsi:type="dcterms:W3CDTF">2024-06-12T03:24:27Z</dcterms:modified>
</cp:coreProperties>
</file>