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7" r:id="rId2"/>
    <p:sldId id="258"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2353" autoAdjust="0"/>
  </p:normalViewPr>
  <p:slideViewPr>
    <p:cSldViewPr snapToGrid="0">
      <p:cViewPr varScale="1">
        <p:scale>
          <a:sx n="68" d="100"/>
          <a:sy n="68" d="100"/>
        </p:scale>
        <p:origin x="12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7B0052-3057-424A-A39B-2ED429D504D0}"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GB"/>
        </a:p>
      </dgm:t>
    </dgm:pt>
    <dgm:pt modelId="{2A56399F-C314-4144-9F7D-7D8A9BA491DD}">
      <dgm:prSet phldrT="[Text]"/>
      <dgm:spPr/>
      <dgm:t>
        <a:bodyPr/>
        <a:lstStyle/>
        <a:p>
          <a:r>
            <a:rPr lang="en-US" dirty="0"/>
            <a:t>High level dashboard</a:t>
          </a:r>
        </a:p>
      </dgm:t>
    </dgm:pt>
    <dgm:pt modelId="{FA558A8E-BA01-43B8-A114-6F01F0CB4576}" type="parTrans" cxnId="{50232E4F-1D92-47AE-A26D-5729713B98E7}">
      <dgm:prSet/>
      <dgm:spPr/>
      <dgm:t>
        <a:bodyPr/>
        <a:lstStyle/>
        <a:p>
          <a:endParaRPr lang="en-GB"/>
        </a:p>
      </dgm:t>
    </dgm:pt>
    <dgm:pt modelId="{93E422C4-8BFD-4F73-A890-5498993CB209}" type="sibTrans" cxnId="{50232E4F-1D92-47AE-A26D-5729713B98E7}">
      <dgm:prSet/>
      <dgm:spPr/>
      <dgm:t>
        <a:bodyPr/>
        <a:lstStyle/>
        <a:p>
          <a:endParaRPr lang="en-GB"/>
        </a:p>
      </dgm:t>
    </dgm:pt>
    <dgm:pt modelId="{1D6C9602-F654-4535-9B73-5CAF7CD87879}">
      <dgm:prSet phldrT="[Text]"/>
      <dgm:spPr/>
      <dgm:t>
        <a:bodyPr/>
        <a:lstStyle/>
        <a:p>
          <a:r>
            <a:rPr lang="en-US" dirty="0"/>
            <a:t>Detailed dashboard 1</a:t>
          </a:r>
          <a:endParaRPr lang="en-GB" dirty="0"/>
        </a:p>
      </dgm:t>
    </dgm:pt>
    <dgm:pt modelId="{59C48C19-384F-414B-80AF-8830AE5016BE}" type="parTrans" cxnId="{91E75B6A-BFF1-4F68-9727-5C6DB2A5F0B6}">
      <dgm:prSet/>
      <dgm:spPr/>
      <dgm:t>
        <a:bodyPr/>
        <a:lstStyle/>
        <a:p>
          <a:endParaRPr lang="en-GB"/>
        </a:p>
      </dgm:t>
    </dgm:pt>
    <dgm:pt modelId="{6BDAFDBD-DDCA-4E2E-9C8B-9EE545446C61}" type="sibTrans" cxnId="{91E75B6A-BFF1-4F68-9727-5C6DB2A5F0B6}">
      <dgm:prSet/>
      <dgm:spPr/>
      <dgm:t>
        <a:bodyPr/>
        <a:lstStyle/>
        <a:p>
          <a:endParaRPr lang="en-GB"/>
        </a:p>
      </dgm:t>
    </dgm:pt>
    <dgm:pt modelId="{4413C39F-AC99-441B-BE21-BE064A128823}">
      <dgm:prSet phldrT="[Text]"/>
      <dgm:spPr/>
      <dgm:t>
        <a:bodyPr/>
        <a:lstStyle/>
        <a:p>
          <a:r>
            <a:rPr lang="en-US" dirty="0"/>
            <a:t>Detailed dashboard 2</a:t>
          </a:r>
          <a:endParaRPr lang="en-GB" dirty="0"/>
        </a:p>
      </dgm:t>
    </dgm:pt>
    <dgm:pt modelId="{1BDB9DC7-FEB1-4C45-A97C-28DE19A38FE1}" type="parTrans" cxnId="{7FE36743-D4AD-464D-97A2-9C8A855ADAA7}">
      <dgm:prSet/>
      <dgm:spPr/>
      <dgm:t>
        <a:bodyPr/>
        <a:lstStyle/>
        <a:p>
          <a:endParaRPr lang="en-GB"/>
        </a:p>
      </dgm:t>
    </dgm:pt>
    <dgm:pt modelId="{6F5BD2C9-91FA-4DC1-A9A0-EA760A9B43B9}" type="sibTrans" cxnId="{7FE36743-D4AD-464D-97A2-9C8A855ADAA7}">
      <dgm:prSet/>
      <dgm:spPr/>
      <dgm:t>
        <a:bodyPr/>
        <a:lstStyle/>
        <a:p>
          <a:endParaRPr lang="en-GB"/>
        </a:p>
      </dgm:t>
    </dgm:pt>
    <dgm:pt modelId="{299C05A6-2D64-4116-93EB-D25EA25D42DE}">
      <dgm:prSet/>
      <dgm:spPr/>
      <dgm:t>
        <a:bodyPr/>
        <a:lstStyle/>
        <a:p>
          <a:r>
            <a:rPr lang="en-US" dirty="0"/>
            <a:t>Process models</a:t>
          </a:r>
          <a:endParaRPr lang="en-GB" dirty="0"/>
        </a:p>
      </dgm:t>
    </dgm:pt>
    <dgm:pt modelId="{AF8EA6E1-4147-4934-9599-47C7EC08522F}" type="parTrans" cxnId="{FBFC0464-D329-4AD9-9B96-F4BB578ECA01}">
      <dgm:prSet/>
      <dgm:spPr/>
      <dgm:t>
        <a:bodyPr/>
        <a:lstStyle/>
        <a:p>
          <a:endParaRPr lang="en-GB"/>
        </a:p>
      </dgm:t>
    </dgm:pt>
    <dgm:pt modelId="{3F0D0868-16C0-4935-A4CF-E460DEEFCB86}" type="sibTrans" cxnId="{FBFC0464-D329-4AD9-9B96-F4BB578ECA01}">
      <dgm:prSet/>
      <dgm:spPr/>
      <dgm:t>
        <a:bodyPr/>
        <a:lstStyle/>
        <a:p>
          <a:endParaRPr lang="en-GB"/>
        </a:p>
      </dgm:t>
    </dgm:pt>
    <dgm:pt modelId="{DD319DF8-C71F-4015-88FD-4F15A5F7BF14}" type="pres">
      <dgm:prSet presAssocID="{C37B0052-3057-424A-A39B-2ED429D504D0}" presName="hierChild1" presStyleCnt="0">
        <dgm:presLayoutVars>
          <dgm:orgChart val="1"/>
          <dgm:chPref val="1"/>
          <dgm:dir/>
          <dgm:animOne val="branch"/>
          <dgm:animLvl val="lvl"/>
          <dgm:resizeHandles/>
        </dgm:presLayoutVars>
      </dgm:prSet>
      <dgm:spPr/>
    </dgm:pt>
    <dgm:pt modelId="{040DBBE3-99C7-4753-81CD-60F2F54A1872}" type="pres">
      <dgm:prSet presAssocID="{2A56399F-C314-4144-9F7D-7D8A9BA491DD}" presName="hierRoot1" presStyleCnt="0">
        <dgm:presLayoutVars>
          <dgm:hierBranch val="init"/>
        </dgm:presLayoutVars>
      </dgm:prSet>
      <dgm:spPr/>
    </dgm:pt>
    <dgm:pt modelId="{08229F69-1BFD-4BAC-9697-84B7704DBE15}" type="pres">
      <dgm:prSet presAssocID="{2A56399F-C314-4144-9F7D-7D8A9BA491DD}" presName="rootComposite1" presStyleCnt="0"/>
      <dgm:spPr/>
    </dgm:pt>
    <dgm:pt modelId="{414C61A2-1006-4EAD-BE33-5B889C853864}" type="pres">
      <dgm:prSet presAssocID="{2A56399F-C314-4144-9F7D-7D8A9BA491DD}" presName="rootText1" presStyleLbl="node0" presStyleIdx="0" presStyleCnt="1">
        <dgm:presLayoutVars>
          <dgm:chPref val="3"/>
        </dgm:presLayoutVars>
      </dgm:prSet>
      <dgm:spPr/>
    </dgm:pt>
    <dgm:pt modelId="{2119E645-C3B0-458E-ABDD-8713269CE219}" type="pres">
      <dgm:prSet presAssocID="{2A56399F-C314-4144-9F7D-7D8A9BA491DD}" presName="rootConnector1" presStyleLbl="node1" presStyleIdx="0" presStyleCnt="0"/>
      <dgm:spPr/>
    </dgm:pt>
    <dgm:pt modelId="{B1A8195C-3267-4CF8-B706-25964350D411}" type="pres">
      <dgm:prSet presAssocID="{2A56399F-C314-4144-9F7D-7D8A9BA491DD}" presName="hierChild2" presStyleCnt="0"/>
      <dgm:spPr/>
    </dgm:pt>
    <dgm:pt modelId="{5FDD54ED-3EE9-4BC1-8F4D-F3C8AE4DBB67}" type="pres">
      <dgm:prSet presAssocID="{59C48C19-384F-414B-80AF-8830AE5016BE}" presName="Name37" presStyleLbl="parChTrans1D2" presStyleIdx="0" presStyleCnt="2"/>
      <dgm:spPr/>
    </dgm:pt>
    <dgm:pt modelId="{6B78B252-6D29-4A91-9841-EB7FA3C3B737}" type="pres">
      <dgm:prSet presAssocID="{1D6C9602-F654-4535-9B73-5CAF7CD87879}" presName="hierRoot2" presStyleCnt="0">
        <dgm:presLayoutVars>
          <dgm:hierBranch val="init"/>
        </dgm:presLayoutVars>
      </dgm:prSet>
      <dgm:spPr/>
    </dgm:pt>
    <dgm:pt modelId="{2DC14367-5FEB-426E-8678-EB861DF0009B}" type="pres">
      <dgm:prSet presAssocID="{1D6C9602-F654-4535-9B73-5CAF7CD87879}" presName="rootComposite" presStyleCnt="0"/>
      <dgm:spPr/>
    </dgm:pt>
    <dgm:pt modelId="{B1C41020-CD93-42C7-926A-F0A55402C319}" type="pres">
      <dgm:prSet presAssocID="{1D6C9602-F654-4535-9B73-5CAF7CD87879}" presName="rootText" presStyleLbl="node2" presStyleIdx="0" presStyleCnt="2">
        <dgm:presLayoutVars>
          <dgm:chPref val="3"/>
        </dgm:presLayoutVars>
      </dgm:prSet>
      <dgm:spPr/>
    </dgm:pt>
    <dgm:pt modelId="{83D60ED2-82C2-47DC-A46B-03736887E212}" type="pres">
      <dgm:prSet presAssocID="{1D6C9602-F654-4535-9B73-5CAF7CD87879}" presName="rootConnector" presStyleLbl="node2" presStyleIdx="0" presStyleCnt="2"/>
      <dgm:spPr/>
    </dgm:pt>
    <dgm:pt modelId="{2BCA0F00-DBA9-43A7-A495-F8F55AC1833B}" type="pres">
      <dgm:prSet presAssocID="{1D6C9602-F654-4535-9B73-5CAF7CD87879}" presName="hierChild4" presStyleCnt="0"/>
      <dgm:spPr/>
    </dgm:pt>
    <dgm:pt modelId="{14EFFB42-427B-4003-B53D-A75FBF4E5BD6}" type="pres">
      <dgm:prSet presAssocID="{AF8EA6E1-4147-4934-9599-47C7EC08522F}" presName="Name37" presStyleLbl="parChTrans1D3" presStyleIdx="0" presStyleCnt="1"/>
      <dgm:spPr/>
    </dgm:pt>
    <dgm:pt modelId="{A5DC80BB-2EE7-4EC8-A30F-DD3223AC46CA}" type="pres">
      <dgm:prSet presAssocID="{299C05A6-2D64-4116-93EB-D25EA25D42DE}" presName="hierRoot2" presStyleCnt="0">
        <dgm:presLayoutVars>
          <dgm:hierBranch val="init"/>
        </dgm:presLayoutVars>
      </dgm:prSet>
      <dgm:spPr/>
    </dgm:pt>
    <dgm:pt modelId="{C5FCC2E7-8855-445D-94CA-A063ADA05BE6}" type="pres">
      <dgm:prSet presAssocID="{299C05A6-2D64-4116-93EB-D25EA25D42DE}" presName="rootComposite" presStyleCnt="0"/>
      <dgm:spPr/>
    </dgm:pt>
    <dgm:pt modelId="{BF59C71C-8577-466E-8B6D-E001DA815BC5}" type="pres">
      <dgm:prSet presAssocID="{299C05A6-2D64-4116-93EB-D25EA25D42DE}" presName="rootText" presStyleLbl="node3" presStyleIdx="0" presStyleCnt="1">
        <dgm:presLayoutVars>
          <dgm:chPref val="3"/>
        </dgm:presLayoutVars>
      </dgm:prSet>
      <dgm:spPr/>
    </dgm:pt>
    <dgm:pt modelId="{D64C475D-0AB3-4501-8BC3-E8FB1B8237F7}" type="pres">
      <dgm:prSet presAssocID="{299C05A6-2D64-4116-93EB-D25EA25D42DE}" presName="rootConnector" presStyleLbl="node3" presStyleIdx="0" presStyleCnt="1"/>
      <dgm:spPr/>
    </dgm:pt>
    <dgm:pt modelId="{7ABB89A2-F6E2-472E-875E-C48200C61C43}" type="pres">
      <dgm:prSet presAssocID="{299C05A6-2D64-4116-93EB-D25EA25D42DE}" presName="hierChild4" presStyleCnt="0"/>
      <dgm:spPr/>
    </dgm:pt>
    <dgm:pt modelId="{62C90E3B-4604-4C7E-8702-3F27A37F480A}" type="pres">
      <dgm:prSet presAssocID="{299C05A6-2D64-4116-93EB-D25EA25D42DE}" presName="hierChild5" presStyleCnt="0"/>
      <dgm:spPr/>
    </dgm:pt>
    <dgm:pt modelId="{5CBD2E9A-1120-4806-BCF3-27220E0449D9}" type="pres">
      <dgm:prSet presAssocID="{1D6C9602-F654-4535-9B73-5CAF7CD87879}" presName="hierChild5" presStyleCnt="0"/>
      <dgm:spPr/>
    </dgm:pt>
    <dgm:pt modelId="{2272D2D3-8C18-4A06-A39E-D81E0BDDB8DC}" type="pres">
      <dgm:prSet presAssocID="{1BDB9DC7-FEB1-4C45-A97C-28DE19A38FE1}" presName="Name37" presStyleLbl="parChTrans1D2" presStyleIdx="1" presStyleCnt="2"/>
      <dgm:spPr/>
    </dgm:pt>
    <dgm:pt modelId="{365D50CA-A2C8-46EF-B5D7-342F70E051BE}" type="pres">
      <dgm:prSet presAssocID="{4413C39F-AC99-441B-BE21-BE064A128823}" presName="hierRoot2" presStyleCnt="0">
        <dgm:presLayoutVars>
          <dgm:hierBranch val="init"/>
        </dgm:presLayoutVars>
      </dgm:prSet>
      <dgm:spPr/>
    </dgm:pt>
    <dgm:pt modelId="{D4910117-64AD-453D-891C-94A0B541AB1A}" type="pres">
      <dgm:prSet presAssocID="{4413C39F-AC99-441B-BE21-BE064A128823}" presName="rootComposite" presStyleCnt="0"/>
      <dgm:spPr/>
    </dgm:pt>
    <dgm:pt modelId="{C100E1F0-7174-415A-B091-42A9FBEC7133}" type="pres">
      <dgm:prSet presAssocID="{4413C39F-AC99-441B-BE21-BE064A128823}" presName="rootText" presStyleLbl="node2" presStyleIdx="1" presStyleCnt="2">
        <dgm:presLayoutVars>
          <dgm:chPref val="3"/>
        </dgm:presLayoutVars>
      </dgm:prSet>
      <dgm:spPr/>
    </dgm:pt>
    <dgm:pt modelId="{FA2F8D1C-6026-4A4F-90B7-18D1E930EA64}" type="pres">
      <dgm:prSet presAssocID="{4413C39F-AC99-441B-BE21-BE064A128823}" presName="rootConnector" presStyleLbl="node2" presStyleIdx="1" presStyleCnt="2"/>
      <dgm:spPr/>
    </dgm:pt>
    <dgm:pt modelId="{6AE5E5C3-4C57-44DB-9A3A-096E94D95538}" type="pres">
      <dgm:prSet presAssocID="{4413C39F-AC99-441B-BE21-BE064A128823}" presName="hierChild4" presStyleCnt="0"/>
      <dgm:spPr/>
    </dgm:pt>
    <dgm:pt modelId="{D5DF9362-2E8C-4271-AAA6-5FD87C66E581}" type="pres">
      <dgm:prSet presAssocID="{4413C39F-AC99-441B-BE21-BE064A128823}" presName="hierChild5" presStyleCnt="0"/>
      <dgm:spPr/>
    </dgm:pt>
    <dgm:pt modelId="{E69A113D-B3DC-45AF-9412-AD127038C2CD}" type="pres">
      <dgm:prSet presAssocID="{2A56399F-C314-4144-9F7D-7D8A9BA491DD}" presName="hierChild3" presStyleCnt="0"/>
      <dgm:spPr/>
    </dgm:pt>
  </dgm:ptLst>
  <dgm:cxnLst>
    <dgm:cxn modelId="{8346B915-36CF-4C29-B326-ED19EF63BBCD}" type="presOf" srcId="{1D6C9602-F654-4535-9B73-5CAF7CD87879}" destId="{83D60ED2-82C2-47DC-A46B-03736887E212}" srcOrd="1" destOrd="0" presId="urn:microsoft.com/office/officeart/2005/8/layout/orgChart1"/>
    <dgm:cxn modelId="{3640EC17-2DE2-41FE-89DC-A2E9AA9238B6}" type="presOf" srcId="{1D6C9602-F654-4535-9B73-5CAF7CD87879}" destId="{B1C41020-CD93-42C7-926A-F0A55402C319}" srcOrd="0" destOrd="0" presId="urn:microsoft.com/office/officeart/2005/8/layout/orgChart1"/>
    <dgm:cxn modelId="{09DD6D1A-C852-4EEF-8A5E-E5A80187C5B9}" type="presOf" srcId="{299C05A6-2D64-4116-93EB-D25EA25D42DE}" destId="{BF59C71C-8577-466E-8B6D-E001DA815BC5}" srcOrd="0" destOrd="0" presId="urn:microsoft.com/office/officeart/2005/8/layout/orgChart1"/>
    <dgm:cxn modelId="{DF762228-C3C1-4C2F-A071-632166FC5C44}" type="presOf" srcId="{59C48C19-384F-414B-80AF-8830AE5016BE}" destId="{5FDD54ED-3EE9-4BC1-8F4D-F3C8AE4DBB67}" srcOrd="0" destOrd="0" presId="urn:microsoft.com/office/officeart/2005/8/layout/orgChart1"/>
    <dgm:cxn modelId="{7FE36743-D4AD-464D-97A2-9C8A855ADAA7}" srcId="{2A56399F-C314-4144-9F7D-7D8A9BA491DD}" destId="{4413C39F-AC99-441B-BE21-BE064A128823}" srcOrd="1" destOrd="0" parTransId="{1BDB9DC7-FEB1-4C45-A97C-28DE19A38FE1}" sibTransId="{6F5BD2C9-91FA-4DC1-A9A0-EA760A9B43B9}"/>
    <dgm:cxn modelId="{FBFC0464-D329-4AD9-9B96-F4BB578ECA01}" srcId="{1D6C9602-F654-4535-9B73-5CAF7CD87879}" destId="{299C05A6-2D64-4116-93EB-D25EA25D42DE}" srcOrd="0" destOrd="0" parTransId="{AF8EA6E1-4147-4934-9599-47C7EC08522F}" sibTransId="{3F0D0868-16C0-4935-A4CF-E460DEEFCB86}"/>
    <dgm:cxn modelId="{91E75B6A-BFF1-4F68-9727-5C6DB2A5F0B6}" srcId="{2A56399F-C314-4144-9F7D-7D8A9BA491DD}" destId="{1D6C9602-F654-4535-9B73-5CAF7CD87879}" srcOrd="0" destOrd="0" parTransId="{59C48C19-384F-414B-80AF-8830AE5016BE}" sibTransId="{6BDAFDBD-DDCA-4E2E-9C8B-9EE545446C61}"/>
    <dgm:cxn modelId="{73A72E6E-DA65-4FC2-8E00-3450DB215F92}" type="presOf" srcId="{299C05A6-2D64-4116-93EB-D25EA25D42DE}" destId="{D64C475D-0AB3-4501-8BC3-E8FB1B8237F7}" srcOrd="1" destOrd="0" presId="urn:microsoft.com/office/officeart/2005/8/layout/orgChart1"/>
    <dgm:cxn modelId="{50232E4F-1D92-47AE-A26D-5729713B98E7}" srcId="{C37B0052-3057-424A-A39B-2ED429D504D0}" destId="{2A56399F-C314-4144-9F7D-7D8A9BA491DD}" srcOrd="0" destOrd="0" parTransId="{FA558A8E-BA01-43B8-A114-6F01F0CB4576}" sibTransId="{93E422C4-8BFD-4F73-A890-5498993CB209}"/>
    <dgm:cxn modelId="{3568E583-C4C8-499C-8262-4CD42E3DD94E}" type="presOf" srcId="{AF8EA6E1-4147-4934-9599-47C7EC08522F}" destId="{14EFFB42-427B-4003-B53D-A75FBF4E5BD6}" srcOrd="0" destOrd="0" presId="urn:microsoft.com/office/officeart/2005/8/layout/orgChart1"/>
    <dgm:cxn modelId="{47AD398A-6224-4B70-BC49-02142552307F}" type="presOf" srcId="{4413C39F-AC99-441B-BE21-BE064A128823}" destId="{C100E1F0-7174-415A-B091-42A9FBEC7133}" srcOrd="0" destOrd="0" presId="urn:microsoft.com/office/officeart/2005/8/layout/orgChart1"/>
    <dgm:cxn modelId="{B03241A0-B546-4353-B81B-D84D493F9C84}" type="presOf" srcId="{C37B0052-3057-424A-A39B-2ED429D504D0}" destId="{DD319DF8-C71F-4015-88FD-4F15A5F7BF14}" srcOrd="0" destOrd="0" presId="urn:microsoft.com/office/officeart/2005/8/layout/orgChart1"/>
    <dgm:cxn modelId="{B73D27C4-0A14-452F-B1C6-6497B3B15A03}" type="presOf" srcId="{4413C39F-AC99-441B-BE21-BE064A128823}" destId="{FA2F8D1C-6026-4A4F-90B7-18D1E930EA64}" srcOrd="1" destOrd="0" presId="urn:microsoft.com/office/officeart/2005/8/layout/orgChart1"/>
    <dgm:cxn modelId="{F9A03AC9-6D9A-4164-BBFC-09D07A7FD437}" type="presOf" srcId="{2A56399F-C314-4144-9F7D-7D8A9BA491DD}" destId="{414C61A2-1006-4EAD-BE33-5B889C853864}" srcOrd="0" destOrd="0" presId="urn:microsoft.com/office/officeart/2005/8/layout/orgChart1"/>
    <dgm:cxn modelId="{019FE5DF-6D91-45E6-AE16-B1BDFF3A122F}" type="presOf" srcId="{1BDB9DC7-FEB1-4C45-A97C-28DE19A38FE1}" destId="{2272D2D3-8C18-4A06-A39E-D81E0BDDB8DC}" srcOrd="0" destOrd="0" presId="urn:microsoft.com/office/officeart/2005/8/layout/orgChart1"/>
    <dgm:cxn modelId="{877A86E8-9D4F-4C4B-9C97-3E057E799AD0}" type="presOf" srcId="{2A56399F-C314-4144-9F7D-7D8A9BA491DD}" destId="{2119E645-C3B0-458E-ABDD-8713269CE219}" srcOrd="1" destOrd="0" presId="urn:microsoft.com/office/officeart/2005/8/layout/orgChart1"/>
    <dgm:cxn modelId="{38169CE7-928F-44C4-B96F-F5965194C5B9}" type="presParOf" srcId="{DD319DF8-C71F-4015-88FD-4F15A5F7BF14}" destId="{040DBBE3-99C7-4753-81CD-60F2F54A1872}" srcOrd="0" destOrd="0" presId="urn:microsoft.com/office/officeart/2005/8/layout/orgChart1"/>
    <dgm:cxn modelId="{1F6A080A-9798-40E3-9F54-C9F54DEDC2BE}" type="presParOf" srcId="{040DBBE3-99C7-4753-81CD-60F2F54A1872}" destId="{08229F69-1BFD-4BAC-9697-84B7704DBE15}" srcOrd="0" destOrd="0" presId="urn:microsoft.com/office/officeart/2005/8/layout/orgChart1"/>
    <dgm:cxn modelId="{4E477C60-40F7-4F81-BB72-5D26A8E5C71A}" type="presParOf" srcId="{08229F69-1BFD-4BAC-9697-84B7704DBE15}" destId="{414C61A2-1006-4EAD-BE33-5B889C853864}" srcOrd="0" destOrd="0" presId="urn:microsoft.com/office/officeart/2005/8/layout/orgChart1"/>
    <dgm:cxn modelId="{2C2BF648-87FE-4105-8A5D-91826F04D1EA}" type="presParOf" srcId="{08229F69-1BFD-4BAC-9697-84B7704DBE15}" destId="{2119E645-C3B0-458E-ABDD-8713269CE219}" srcOrd="1" destOrd="0" presId="urn:microsoft.com/office/officeart/2005/8/layout/orgChart1"/>
    <dgm:cxn modelId="{C03BCB4F-4FD7-466E-8E08-562A5A8FD54C}" type="presParOf" srcId="{040DBBE3-99C7-4753-81CD-60F2F54A1872}" destId="{B1A8195C-3267-4CF8-B706-25964350D411}" srcOrd="1" destOrd="0" presId="urn:microsoft.com/office/officeart/2005/8/layout/orgChart1"/>
    <dgm:cxn modelId="{F9FEA424-2656-4599-8CF2-0E9C4D314126}" type="presParOf" srcId="{B1A8195C-3267-4CF8-B706-25964350D411}" destId="{5FDD54ED-3EE9-4BC1-8F4D-F3C8AE4DBB67}" srcOrd="0" destOrd="0" presId="urn:microsoft.com/office/officeart/2005/8/layout/orgChart1"/>
    <dgm:cxn modelId="{DE08099A-1F1E-47B4-B734-BED8DE1FA2B5}" type="presParOf" srcId="{B1A8195C-3267-4CF8-B706-25964350D411}" destId="{6B78B252-6D29-4A91-9841-EB7FA3C3B737}" srcOrd="1" destOrd="0" presId="urn:microsoft.com/office/officeart/2005/8/layout/orgChart1"/>
    <dgm:cxn modelId="{59FF78C1-1DE8-4A28-9C24-0CD59E5C609A}" type="presParOf" srcId="{6B78B252-6D29-4A91-9841-EB7FA3C3B737}" destId="{2DC14367-5FEB-426E-8678-EB861DF0009B}" srcOrd="0" destOrd="0" presId="urn:microsoft.com/office/officeart/2005/8/layout/orgChart1"/>
    <dgm:cxn modelId="{99F77F40-FCC4-497C-9BB2-0D91918E6B14}" type="presParOf" srcId="{2DC14367-5FEB-426E-8678-EB861DF0009B}" destId="{B1C41020-CD93-42C7-926A-F0A55402C319}" srcOrd="0" destOrd="0" presId="urn:microsoft.com/office/officeart/2005/8/layout/orgChart1"/>
    <dgm:cxn modelId="{22D40B42-6967-4D11-88EA-F051BCBD7908}" type="presParOf" srcId="{2DC14367-5FEB-426E-8678-EB861DF0009B}" destId="{83D60ED2-82C2-47DC-A46B-03736887E212}" srcOrd="1" destOrd="0" presId="urn:microsoft.com/office/officeart/2005/8/layout/orgChart1"/>
    <dgm:cxn modelId="{6079CB33-3F18-4396-91AE-508314B5BA8E}" type="presParOf" srcId="{6B78B252-6D29-4A91-9841-EB7FA3C3B737}" destId="{2BCA0F00-DBA9-43A7-A495-F8F55AC1833B}" srcOrd="1" destOrd="0" presId="urn:microsoft.com/office/officeart/2005/8/layout/orgChart1"/>
    <dgm:cxn modelId="{48DF3F9D-9EA6-4C0F-85A9-974A8AA13EDA}" type="presParOf" srcId="{2BCA0F00-DBA9-43A7-A495-F8F55AC1833B}" destId="{14EFFB42-427B-4003-B53D-A75FBF4E5BD6}" srcOrd="0" destOrd="0" presId="urn:microsoft.com/office/officeart/2005/8/layout/orgChart1"/>
    <dgm:cxn modelId="{918E3FFC-B97F-4524-B11B-B773BE886E49}" type="presParOf" srcId="{2BCA0F00-DBA9-43A7-A495-F8F55AC1833B}" destId="{A5DC80BB-2EE7-4EC8-A30F-DD3223AC46CA}" srcOrd="1" destOrd="0" presId="urn:microsoft.com/office/officeart/2005/8/layout/orgChart1"/>
    <dgm:cxn modelId="{DBC13D77-2628-4D53-A13D-3A28D71ED9BD}" type="presParOf" srcId="{A5DC80BB-2EE7-4EC8-A30F-DD3223AC46CA}" destId="{C5FCC2E7-8855-445D-94CA-A063ADA05BE6}" srcOrd="0" destOrd="0" presId="urn:microsoft.com/office/officeart/2005/8/layout/orgChart1"/>
    <dgm:cxn modelId="{2C6575D0-8AE8-4860-ADCD-AAC0023969B2}" type="presParOf" srcId="{C5FCC2E7-8855-445D-94CA-A063ADA05BE6}" destId="{BF59C71C-8577-466E-8B6D-E001DA815BC5}" srcOrd="0" destOrd="0" presId="urn:microsoft.com/office/officeart/2005/8/layout/orgChart1"/>
    <dgm:cxn modelId="{49AC8922-EF0D-4B7F-A3F5-1C07758937CA}" type="presParOf" srcId="{C5FCC2E7-8855-445D-94CA-A063ADA05BE6}" destId="{D64C475D-0AB3-4501-8BC3-E8FB1B8237F7}" srcOrd="1" destOrd="0" presId="urn:microsoft.com/office/officeart/2005/8/layout/orgChart1"/>
    <dgm:cxn modelId="{31F428C6-91E7-4CCB-8367-616A09593003}" type="presParOf" srcId="{A5DC80BB-2EE7-4EC8-A30F-DD3223AC46CA}" destId="{7ABB89A2-F6E2-472E-875E-C48200C61C43}" srcOrd="1" destOrd="0" presId="urn:microsoft.com/office/officeart/2005/8/layout/orgChart1"/>
    <dgm:cxn modelId="{76493FBC-8118-43AA-A95F-6E0D95D71043}" type="presParOf" srcId="{A5DC80BB-2EE7-4EC8-A30F-DD3223AC46CA}" destId="{62C90E3B-4604-4C7E-8702-3F27A37F480A}" srcOrd="2" destOrd="0" presId="urn:microsoft.com/office/officeart/2005/8/layout/orgChart1"/>
    <dgm:cxn modelId="{807E6207-681B-4F54-A45D-FDCF7B8A5285}" type="presParOf" srcId="{6B78B252-6D29-4A91-9841-EB7FA3C3B737}" destId="{5CBD2E9A-1120-4806-BCF3-27220E0449D9}" srcOrd="2" destOrd="0" presId="urn:microsoft.com/office/officeart/2005/8/layout/orgChart1"/>
    <dgm:cxn modelId="{D404F2E6-625C-401E-9EF1-9C5A962AF0B6}" type="presParOf" srcId="{B1A8195C-3267-4CF8-B706-25964350D411}" destId="{2272D2D3-8C18-4A06-A39E-D81E0BDDB8DC}" srcOrd="2" destOrd="0" presId="urn:microsoft.com/office/officeart/2005/8/layout/orgChart1"/>
    <dgm:cxn modelId="{B59D6BF8-3133-46A7-A39B-7B4A3A5CF8AF}" type="presParOf" srcId="{B1A8195C-3267-4CF8-B706-25964350D411}" destId="{365D50CA-A2C8-46EF-B5D7-342F70E051BE}" srcOrd="3" destOrd="0" presId="urn:microsoft.com/office/officeart/2005/8/layout/orgChart1"/>
    <dgm:cxn modelId="{5E0AF5CA-4D14-4314-B7C8-7BBEC70A875A}" type="presParOf" srcId="{365D50CA-A2C8-46EF-B5D7-342F70E051BE}" destId="{D4910117-64AD-453D-891C-94A0B541AB1A}" srcOrd="0" destOrd="0" presId="urn:microsoft.com/office/officeart/2005/8/layout/orgChart1"/>
    <dgm:cxn modelId="{83431E08-70F4-4FA1-A1C9-588103690F84}" type="presParOf" srcId="{D4910117-64AD-453D-891C-94A0B541AB1A}" destId="{C100E1F0-7174-415A-B091-42A9FBEC7133}" srcOrd="0" destOrd="0" presId="urn:microsoft.com/office/officeart/2005/8/layout/orgChart1"/>
    <dgm:cxn modelId="{8EA411B2-DBDD-4ADA-AEED-B7A9F7696B2C}" type="presParOf" srcId="{D4910117-64AD-453D-891C-94A0B541AB1A}" destId="{FA2F8D1C-6026-4A4F-90B7-18D1E930EA64}" srcOrd="1" destOrd="0" presId="urn:microsoft.com/office/officeart/2005/8/layout/orgChart1"/>
    <dgm:cxn modelId="{557A3037-BED1-4728-A524-4D94BC3FC092}" type="presParOf" srcId="{365D50CA-A2C8-46EF-B5D7-342F70E051BE}" destId="{6AE5E5C3-4C57-44DB-9A3A-096E94D95538}" srcOrd="1" destOrd="0" presId="urn:microsoft.com/office/officeart/2005/8/layout/orgChart1"/>
    <dgm:cxn modelId="{0F7CE1FA-8F19-4DB9-BAB4-F23B33680494}" type="presParOf" srcId="{365D50CA-A2C8-46EF-B5D7-342F70E051BE}" destId="{D5DF9362-2E8C-4271-AAA6-5FD87C66E581}" srcOrd="2" destOrd="0" presId="urn:microsoft.com/office/officeart/2005/8/layout/orgChart1"/>
    <dgm:cxn modelId="{A11A3A7D-19B6-42E9-AEC6-E2EA66246BF1}" type="presParOf" srcId="{040DBBE3-99C7-4753-81CD-60F2F54A1872}" destId="{E69A113D-B3DC-45AF-9412-AD127038C2CD}"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72D2D3-8C18-4A06-A39E-D81E0BDDB8DC}">
      <dsp:nvSpPr>
        <dsp:cNvPr id="0" name=""/>
        <dsp:cNvSpPr/>
      </dsp:nvSpPr>
      <dsp:spPr>
        <a:xfrm>
          <a:off x="3061404" y="745382"/>
          <a:ext cx="899848" cy="312343"/>
        </a:xfrm>
        <a:custGeom>
          <a:avLst/>
          <a:gdLst/>
          <a:ahLst/>
          <a:cxnLst/>
          <a:rect l="0" t="0" r="0" b="0"/>
          <a:pathLst>
            <a:path>
              <a:moveTo>
                <a:pt x="0" y="0"/>
              </a:moveTo>
              <a:lnTo>
                <a:pt x="0" y="156171"/>
              </a:lnTo>
              <a:lnTo>
                <a:pt x="899848" y="156171"/>
              </a:lnTo>
              <a:lnTo>
                <a:pt x="899848" y="31234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4EFFB42-427B-4003-B53D-A75FBF4E5BD6}">
      <dsp:nvSpPr>
        <dsp:cNvPr id="0" name=""/>
        <dsp:cNvSpPr/>
      </dsp:nvSpPr>
      <dsp:spPr>
        <a:xfrm>
          <a:off x="1566615" y="1801402"/>
          <a:ext cx="223102" cy="684182"/>
        </a:xfrm>
        <a:custGeom>
          <a:avLst/>
          <a:gdLst/>
          <a:ahLst/>
          <a:cxnLst/>
          <a:rect l="0" t="0" r="0" b="0"/>
          <a:pathLst>
            <a:path>
              <a:moveTo>
                <a:pt x="0" y="0"/>
              </a:moveTo>
              <a:lnTo>
                <a:pt x="0" y="684182"/>
              </a:lnTo>
              <a:lnTo>
                <a:pt x="223102" y="68418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FDD54ED-3EE9-4BC1-8F4D-F3C8AE4DBB67}">
      <dsp:nvSpPr>
        <dsp:cNvPr id="0" name=""/>
        <dsp:cNvSpPr/>
      </dsp:nvSpPr>
      <dsp:spPr>
        <a:xfrm>
          <a:off x="2161556" y="745382"/>
          <a:ext cx="899848" cy="312343"/>
        </a:xfrm>
        <a:custGeom>
          <a:avLst/>
          <a:gdLst/>
          <a:ahLst/>
          <a:cxnLst/>
          <a:rect l="0" t="0" r="0" b="0"/>
          <a:pathLst>
            <a:path>
              <a:moveTo>
                <a:pt x="899848" y="0"/>
              </a:moveTo>
              <a:lnTo>
                <a:pt x="899848" y="156171"/>
              </a:lnTo>
              <a:lnTo>
                <a:pt x="0" y="156171"/>
              </a:lnTo>
              <a:lnTo>
                <a:pt x="0" y="31234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14C61A2-1006-4EAD-BE33-5B889C853864}">
      <dsp:nvSpPr>
        <dsp:cNvPr id="0" name=""/>
        <dsp:cNvSpPr/>
      </dsp:nvSpPr>
      <dsp:spPr>
        <a:xfrm>
          <a:off x="2317728" y="1706"/>
          <a:ext cx="1487352" cy="74367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High level dashboard</a:t>
          </a:r>
        </a:p>
      </dsp:txBody>
      <dsp:txXfrm>
        <a:off x="2317728" y="1706"/>
        <a:ext cx="1487352" cy="743676"/>
      </dsp:txXfrm>
    </dsp:sp>
    <dsp:sp modelId="{B1C41020-CD93-42C7-926A-F0A55402C319}">
      <dsp:nvSpPr>
        <dsp:cNvPr id="0" name=""/>
        <dsp:cNvSpPr/>
      </dsp:nvSpPr>
      <dsp:spPr>
        <a:xfrm>
          <a:off x="1417880" y="1057726"/>
          <a:ext cx="1487352" cy="74367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Detailed dashboard 1</a:t>
          </a:r>
          <a:endParaRPr lang="en-GB" sz="2200" kern="1200" dirty="0"/>
        </a:p>
      </dsp:txBody>
      <dsp:txXfrm>
        <a:off x="1417880" y="1057726"/>
        <a:ext cx="1487352" cy="743676"/>
      </dsp:txXfrm>
    </dsp:sp>
    <dsp:sp modelId="{BF59C71C-8577-466E-8B6D-E001DA815BC5}">
      <dsp:nvSpPr>
        <dsp:cNvPr id="0" name=""/>
        <dsp:cNvSpPr/>
      </dsp:nvSpPr>
      <dsp:spPr>
        <a:xfrm>
          <a:off x="1789718" y="2113746"/>
          <a:ext cx="1487352" cy="74367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Process models</a:t>
          </a:r>
          <a:endParaRPr lang="en-GB" sz="2200" kern="1200" dirty="0"/>
        </a:p>
      </dsp:txBody>
      <dsp:txXfrm>
        <a:off x="1789718" y="2113746"/>
        <a:ext cx="1487352" cy="743676"/>
      </dsp:txXfrm>
    </dsp:sp>
    <dsp:sp modelId="{C100E1F0-7174-415A-B091-42A9FBEC7133}">
      <dsp:nvSpPr>
        <dsp:cNvPr id="0" name=""/>
        <dsp:cNvSpPr/>
      </dsp:nvSpPr>
      <dsp:spPr>
        <a:xfrm>
          <a:off x="3217576" y="1057726"/>
          <a:ext cx="1487352" cy="74367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Detailed dashboard 2</a:t>
          </a:r>
          <a:endParaRPr lang="en-GB" sz="2200" kern="1200" dirty="0"/>
        </a:p>
      </dsp:txBody>
      <dsp:txXfrm>
        <a:off x="3217576" y="1057726"/>
        <a:ext cx="1487352" cy="743676"/>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91E4FD-302C-42D3-B5D5-BBFE2275C16A}" type="datetimeFigureOut">
              <a:rPr lang="en-GB" smtClean="0"/>
              <a:t>23/02/2023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7674CA-7663-4A5F-A10F-D0F87B107C09}" type="slidenum">
              <a:rPr lang="en-GB" smtClean="0"/>
              <a:t>‹#›</a:t>
            </a:fld>
            <a:endParaRPr lang="en-GB"/>
          </a:p>
        </p:txBody>
      </p:sp>
    </p:spTree>
    <p:extLst>
      <p:ext uri="{BB962C8B-B14F-4D97-AF65-F5344CB8AC3E}">
        <p14:creationId xmlns:p14="http://schemas.microsoft.com/office/powerpoint/2010/main" val="2423383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Arial" panose="020B0604020202020204" pitchFamily="34" charset="0"/>
              </a:rPr>
              <a:t>We first created a data model in </a:t>
            </a:r>
            <a:r>
              <a:rPr lang="en-US" sz="1800" b="0" i="0" u="none" strike="noStrike" dirty="0" err="1">
                <a:solidFill>
                  <a:srgbClr val="000000"/>
                </a:solidFill>
                <a:effectLst/>
                <a:latin typeface="Arial" panose="020B0604020202020204" pitchFamily="34" charset="0"/>
              </a:rPr>
              <a:t>PowerBI</a:t>
            </a:r>
            <a:r>
              <a:rPr lang="en-US" sz="1800" b="0" i="0" u="none" strike="noStrike" dirty="0">
                <a:solidFill>
                  <a:srgbClr val="000000"/>
                </a:solidFill>
                <a:effectLst/>
                <a:latin typeface="Arial" panose="020B0604020202020204" pitchFamily="34" charset="0"/>
              </a:rPr>
              <a:t> using the reference data model that was given. In this way, the data tables are coherent throughout the process of creating all the metrics required for the dashboard. The data model can be utilized by NATO engineers so that they can easily explain the derivation of the KPIs to key stakeholders. </a:t>
            </a:r>
            <a:endParaRPr lang="en-GB" dirty="0"/>
          </a:p>
        </p:txBody>
      </p:sp>
      <p:sp>
        <p:nvSpPr>
          <p:cNvPr id="4" name="Slide Number Placeholder 3"/>
          <p:cNvSpPr>
            <a:spLocks noGrp="1"/>
          </p:cNvSpPr>
          <p:nvPr>
            <p:ph type="sldNum" sz="quarter" idx="5"/>
          </p:nvPr>
        </p:nvSpPr>
        <p:spPr/>
        <p:txBody>
          <a:bodyPr/>
          <a:lstStyle/>
          <a:p>
            <a:fld id="{797674CA-7663-4A5F-A10F-D0F87B107C09}" type="slidenum">
              <a:rPr lang="en-GB" smtClean="0"/>
              <a:t>2</a:t>
            </a:fld>
            <a:endParaRPr lang="en-GB"/>
          </a:p>
        </p:txBody>
      </p:sp>
    </p:spTree>
    <p:extLst>
      <p:ext uri="{BB962C8B-B14F-4D97-AF65-F5344CB8AC3E}">
        <p14:creationId xmlns:p14="http://schemas.microsoft.com/office/powerpoint/2010/main" val="14433553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AF7AB-65F9-FFEA-5E9C-60A00D58BD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766437D-D8D9-685A-4BCE-7354233A6B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A4174C0-C6E6-21EC-D245-1156879F50D0}"/>
              </a:ext>
            </a:extLst>
          </p:cNvPr>
          <p:cNvSpPr>
            <a:spLocks noGrp="1"/>
          </p:cNvSpPr>
          <p:nvPr>
            <p:ph type="dt" sz="half" idx="10"/>
          </p:nvPr>
        </p:nvSpPr>
        <p:spPr/>
        <p:txBody>
          <a:bodyPr/>
          <a:lstStyle/>
          <a:p>
            <a:fld id="{22B3AB2E-BD50-4EC5-AE1D-9F2C5263A3E8}" type="datetimeFigureOut">
              <a:rPr lang="en-GB" smtClean="0"/>
              <a:t>23/02/2023</a:t>
            </a:fld>
            <a:endParaRPr lang="en-GB"/>
          </a:p>
        </p:txBody>
      </p:sp>
      <p:sp>
        <p:nvSpPr>
          <p:cNvPr id="5" name="Footer Placeholder 4">
            <a:extLst>
              <a:ext uri="{FF2B5EF4-FFF2-40B4-BE49-F238E27FC236}">
                <a16:creationId xmlns:a16="http://schemas.microsoft.com/office/drawing/2014/main" id="{67035E83-A479-85D9-2CA5-DF0E88057BC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4FC2E60-0B7F-3944-55DB-05156641E34D}"/>
              </a:ext>
            </a:extLst>
          </p:cNvPr>
          <p:cNvSpPr>
            <a:spLocks noGrp="1"/>
          </p:cNvSpPr>
          <p:nvPr>
            <p:ph type="sldNum" sz="quarter" idx="12"/>
          </p:nvPr>
        </p:nvSpPr>
        <p:spPr/>
        <p:txBody>
          <a:bodyPr/>
          <a:lstStyle/>
          <a:p>
            <a:fld id="{324DE0AA-1904-40FE-B9CF-67247DD26939}" type="slidenum">
              <a:rPr lang="en-GB" smtClean="0"/>
              <a:t>‹#›</a:t>
            </a:fld>
            <a:endParaRPr lang="en-GB"/>
          </a:p>
        </p:txBody>
      </p:sp>
    </p:spTree>
    <p:extLst>
      <p:ext uri="{BB962C8B-B14F-4D97-AF65-F5344CB8AC3E}">
        <p14:creationId xmlns:p14="http://schemas.microsoft.com/office/powerpoint/2010/main" val="1980131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04AD5-D07E-C478-2821-9CBB5F4AED7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FAB908F-38F0-546A-E5A0-9BAFC103C7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CCF628C-420D-0CB7-B6D2-BF4263842A05}"/>
              </a:ext>
            </a:extLst>
          </p:cNvPr>
          <p:cNvSpPr>
            <a:spLocks noGrp="1"/>
          </p:cNvSpPr>
          <p:nvPr>
            <p:ph type="dt" sz="half" idx="10"/>
          </p:nvPr>
        </p:nvSpPr>
        <p:spPr/>
        <p:txBody>
          <a:bodyPr/>
          <a:lstStyle/>
          <a:p>
            <a:fld id="{22B3AB2E-BD50-4EC5-AE1D-9F2C5263A3E8}" type="datetimeFigureOut">
              <a:rPr lang="en-GB" smtClean="0"/>
              <a:t>23/02/2023</a:t>
            </a:fld>
            <a:endParaRPr lang="en-GB"/>
          </a:p>
        </p:txBody>
      </p:sp>
      <p:sp>
        <p:nvSpPr>
          <p:cNvPr id="5" name="Footer Placeholder 4">
            <a:extLst>
              <a:ext uri="{FF2B5EF4-FFF2-40B4-BE49-F238E27FC236}">
                <a16:creationId xmlns:a16="http://schemas.microsoft.com/office/drawing/2014/main" id="{62240095-6922-DF0E-BBD1-E6F09E2A2AE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B11DE2-34E0-5086-9469-471C4D646D98}"/>
              </a:ext>
            </a:extLst>
          </p:cNvPr>
          <p:cNvSpPr>
            <a:spLocks noGrp="1"/>
          </p:cNvSpPr>
          <p:nvPr>
            <p:ph type="sldNum" sz="quarter" idx="12"/>
          </p:nvPr>
        </p:nvSpPr>
        <p:spPr/>
        <p:txBody>
          <a:bodyPr/>
          <a:lstStyle/>
          <a:p>
            <a:fld id="{324DE0AA-1904-40FE-B9CF-67247DD26939}" type="slidenum">
              <a:rPr lang="en-GB" smtClean="0"/>
              <a:t>‹#›</a:t>
            </a:fld>
            <a:endParaRPr lang="en-GB"/>
          </a:p>
        </p:txBody>
      </p:sp>
    </p:spTree>
    <p:extLst>
      <p:ext uri="{BB962C8B-B14F-4D97-AF65-F5344CB8AC3E}">
        <p14:creationId xmlns:p14="http://schemas.microsoft.com/office/powerpoint/2010/main" val="597851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DE4FC3-B231-B470-CF1E-11BD51B1DD3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1B44DFB-BF36-1897-A415-0AE4E881272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C330879-DCBF-F9E2-683C-77EAF69D0711}"/>
              </a:ext>
            </a:extLst>
          </p:cNvPr>
          <p:cNvSpPr>
            <a:spLocks noGrp="1"/>
          </p:cNvSpPr>
          <p:nvPr>
            <p:ph type="dt" sz="half" idx="10"/>
          </p:nvPr>
        </p:nvSpPr>
        <p:spPr/>
        <p:txBody>
          <a:bodyPr/>
          <a:lstStyle/>
          <a:p>
            <a:fld id="{22B3AB2E-BD50-4EC5-AE1D-9F2C5263A3E8}" type="datetimeFigureOut">
              <a:rPr lang="en-GB" smtClean="0"/>
              <a:t>23/02/2023</a:t>
            </a:fld>
            <a:endParaRPr lang="en-GB"/>
          </a:p>
        </p:txBody>
      </p:sp>
      <p:sp>
        <p:nvSpPr>
          <p:cNvPr id="5" name="Footer Placeholder 4">
            <a:extLst>
              <a:ext uri="{FF2B5EF4-FFF2-40B4-BE49-F238E27FC236}">
                <a16:creationId xmlns:a16="http://schemas.microsoft.com/office/drawing/2014/main" id="{D04FBD38-DB4F-A99A-C10D-4BA7C8F413A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1AC43F7-AF8A-5C1E-6FEB-3F449572EA73}"/>
              </a:ext>
            </a:extLst>
          </p:cNvPr>
          <p:cNvSpPr>
            <a:spLocks noGrp="1"/>
          </p:cNvSpPr>
          <p:nvPr>
            <p:ph type="sldNum" sz="quarter" idx="12"/>
          </p:nvPr>
        </p:nvSpPr>
        <p:spPr/>
        <p:txBody>
          <a:bodyPr/>
          <a:lstStyle/>
          <a:p>
            <a:fld id="{324DE0AA-1904-40FE-B9CF-67247DD26939}" type="slidenum">
              <a:rPr lang="en-GB" smtClean="0"/>
              <a:t>‹#›</a:t>
            </a:fld>
            <a:endParaRPr lang="en-GB"/>
          </a:p>
        </p:txBody>
      </p:sp>
    </p:spTree>
    <p:extLst>
      <p:ext uri="{BB962C8B-B14F-4D97-AF65-F5344CB8AC3E}">
        <p14:creationId xmlns:p14="http://schemas.microsoft.com/office/powerpoint/2010/main" val="1579945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6787B-3F6A-3095-1B86-FFEE719F4D4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5A7CB32-16E7-9264-D9D4-E775AD4BD76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B97067A-66E3-5E9E-50D9-C8DE8B8F2CCB}"/>
              </a:ext>
            </a:extLst>
          </p:cNvPr>
          <p:cNvSpPr>
            <a:spLocks noGrp="1"/>
          </p:cNvSpPr>
          <p:nvPr>
            <p:ph type="dt" sz="half" idx="10"/>
          </p:nvPr>
        </p:nvSpPr>
        <p:spPr/>
        <p:txBody>
          <a:bodyPr/>
          <a:lstStyle/>
          <a:p>
            <a:fld id="{22B3AB2E-BD50-4EC5-AE1D-9F2C5263A3E8}" type="datetimeFigureOut">
              <a:rPr lang="en-GB" smtClean="0"/>
              <a:t>23/02/2023</a:t>
            </a:fld>
            <a:endParaRPr lang="en-GB"/>
          </a:p>
        </p:txBody>
      </p:sp>
      <p:sp>
        <p:nvSpPr>
          <p:cNvPr id="5" name="Footer Placeholder 4">
            <a:extLst>
              <a:ext uri="{FF2B5EF4-FFF2-40B4-BE49-F238E27FC236}">
                <a16:creationId xmlns:a16="http://schemas.microsoft.com/office/drawing/2014/main" id="{3860FDAA-FD6F-ECA7-3748-AC04800C00D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77B54EA-15E2-0D44-A631-E692A630BA25}"/>
              </a:ext>
            </a:extLst>
          </p:cNvPr>
          <p:cNvSpPr>
            <a:spLocks noGrp="1"/>
          </p:cNvSpPr>
          <p:nvPr>
            <p:ph type="sldNum" sz="quarter" idx="12"/>
          </p:nvPr>
        </p:nvSpPr>
        <p:spPr/>
        <p:txBody>
          <a:bodyPr/>
          <a:lstStyle/>
          <a:p>
            <a:fld id="{324DE0AA-1904-40FE-B9CF-67247DD26939}" type="slidenum">
              <a:rPr lang="en-GB" smtClean="0"/>
              <a:t>‹#›</a:t>
            </a:fld>
            <a:endParaRPr lang="en-GB"/>
          </a:p>
        </p:txBody>
      </p:sp>
    </p:spTree>
    <p:extLst>
      <p:ext uri="{BB962C8B-B14F-4D97-AF65-F5344CB8AC3E}">
        <p14:creationId xmlns:p14="http://schemas.microsoft.com/office/powerpoint/2010/main" val="2127842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8452B-69CC-52F7-78F2-D71BE6235E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C238552-70C2-102A-0E8F-77630FFE90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9E3F75F-720A-9D38-B040-95832EC6D10F}"/>
              </a:ext>
            </a:extLst>
          </p:cNvPr>
          <p:cNvSpPr>
            <a:spLocks noGrp="1"/>
          </p:cNvSpPr>
          <p:nvPr>
            <p:ph type="dt" sz="half" idx="10"/>
          </p:nvPr>
        </p:nvSpPr>
        <p:spPr/>
        <p:txBody>
          <a:bodyPr/>
          <a:lstStyle/>
          <a:p>
            <a:fld id="{22B3AB2E-BD50-4EC5-AE1D-9F2C5263A3E8}" type="datetimeFigureOut">
              <a:rPr lang="en-GB" smtClean="0"/>
              <a:t>23/02/2023</a:t>
            </a:fld>
            <a:endParaRPr lang="en-GB"/>
          </a:p>
        </p:txBody>
      </p:sp>
      <p:sp>
        <p:nvSpPr>
          <p:cNvPr id="5" name="Footer Placeholder 4">
            <a:extLst>
              <a:ext uri="{FF2B5EF4-FFF2-40B4-BE49-F238E27FC236}">
                <a16:creationId xmlns:a16="http://schemas.microsoft.com/office/drawing/2014/main" id="{8A9DA2CD-7FDB-1FA3-8329-55FA3C490D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F56DA80-6F37-BF2F-C05E-2E7892C0E41A}"/>
              </a:ext>
            </a:extLst>
          </p:cNvPr>
          <p:cNvSpPr>
            <a:spLocks noGrp="1"/>
          </p:cNvSpPr>
          <p:nvPr>
            <p:ph type="sldNum" sz="quarter" idx="12"/>
          </p:nvPr>
        </p:nvSpPr>
        <p:spPr/>
        <p:txBody>
          <a:bodyPr/>
          <a:lstStyle/>
          <a:p>
            <a:fld id="{324DE0AA-1904-40FE-B9CF-67247DD26939}" type="slidenum">
              <a:rPr lang="en-GB" smtClean="0"/>
              <a:t>‹#›</a:t>
            </a:fld>
            <a:endParaRPr lang="en-GB"/>
          </a:p>
        </p:txBody>
      </p:sp>
    </p:spTree>
    <p:extLst>
      <p:ext uri="{BB962C8B-B14F-4D97-AF65-F5344CB8AC3E}">
        <p14:creationId xmlns:p14="http://schemas.microsoft.com/office/powerpoint/2010/main" val="1849201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60400-E3F7-C73B-8462-7A1D4DB56E8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5932064-4EDE-01AB-3860-F7C00437C6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36DB188-57A1-89B3-0C25-2F99AF0AE1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161DED70-B490-D025-4536-10B40DF1C5D1}"/>
              </a:ext>
            </a:extLst>
          </p:cNvPr>
          <p:cNvSpPr>
            <a:spLocks noGrp="1"/>
          </p:cNvSpPr>
          <p:nvPr>
            <p:ph type="dt" sz="half" idx="10"/>
          </p:nvPr>
        </p:nvSpPr>
        <p:spPr/>
        <p:txBody>
          <a:bodyPr/>
          <a:lstStyle/>
          <a:p>
            <a:fld id="{22B3AB2E-BD50-4EC5-AE1D-9F2C5263A3E8}" type="datetimeFigureOut">
              <a:rPr lang="en-GB" smtClean="0"/>
              <a:t>23/02/2023</a:t>
            </a:fld>
            <a:endParaRPr lang="en-GB"/>
          </a:p>
        </p:txBody>
      </p:sp>
      <p:sp>
        <p:nvSpPr>
          <p:cNvPr id="6" name="Footer Placeholder 5">
            <a:extLst>
              <a:ext uri="{FF2B5EF4-FFF2-40B4-BE49-F238E27FC236}">
                <a16:creationId xmlns:a16="http://schemas.microsoft.com/office/drawing/2014/main" id="{0585314D-DE52-1E35-BFD1-EE3BA6AF858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94ED0F0-2F37-984F-2DBE-1CCD33C02380}"/>
              </a:ext>
            </a:extLst>
          </p:cNvPr>
          <p:cNvSpPr>
            <a:spLocks noGrp="1"/>
          </p:cNvSpPr>
          <p:nvPr>
            <p:ph type="sldNum" sz="quarter" idx="12"/>
          </p:nvPr>
        </p:nvSpPr>
        <p:spPr/>
        <p:txBody>
          <a:bodyPr/>
          <a:lstStyle/>
          <a:p>
            <a:fld id="{324DE0AA-1904-40FE-B9CF-67247DD26939}" type="slidenum">
              <a:rPr lang="en-GB" smtClean="0"/>
              <a:t>‹#›</a:t>
            </a:fld>
            <a:endParaRPr lang="en-GB"/>
          </a:p>
        </p:txBody>
      </p:sp>
    </p:spTree>
    <p:extLst>
      <p:ext uri="{BB962C8B-B14F-4D97-AF65-F5344CB8AC3E}">
        <p14:creationId xmlns:p14="http://schemas.microsoft.com/office/powerpoint/2010/main" val="1961145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DFF7F-C059-C1C9-B93F-8104BC5DA0B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BF49304-9280-BCB1-17D9-1190FFF7E3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A360F9-9BD8-831A-403E-447264DE42A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6A9A0DA-F387-EFEF-055C-2986B3CE3D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C961288-47AE-478D-DE41-A1AF51C2330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A81BD67-5AE4-C948-870D-E35933F72A25}"/>
              </a:ext>
            </a:extLst>
          </p:cNvPr>
          <p:cNvSpPr>
            <a:spLocks noGrp="1"/>
          </p:cNvSpPr>
          <p:nvPr>
            <p:ph type="dt" sz="half" idx="10"/>
          </p:nvPr>
        </p:nvSpPr>
        <p:spPr/>
        <p:txBody>
          <a:bodyPr/>
          <a:lstStyle/>
          <a:p>
            <a:fld id="{22B3AB2E-BD50-4EC5-AE1D-9F2C5263A3E8}" type="datetimeFigureOut">
              <a:rPr lang="en-GB" smtClean="0"/>
              <a:t>23/02/2023</a:t>
            </a:fld>
            <a:endParaRPr lang="en-GB"/>
          </a:p>
        </p:txBody>
      </p:sp>
      <p:sp>
        <p:nvSpPr>
          <p:cNvPr id="8" name="Footer Placeholder 7">
            <a:extLst>
              <a:ext uri="{FF2B5EF4-FFF2-40B4-BE49-F238E27FC236}">
                <a16:creationId xmlns:a16="http://schemas.microsoft.com/office/drawing/2014/main" id="{CDE2B584-2FAE-7F28-CD7B-3A7535EA192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65B21A2-8294-FBC4-63E8-733FF03C9E5B}"/>
              </a:ext>
            </a:extLst>
          </p:cNvPr>
          <p:cNvSpPr>
            <a:spLocks noGrp="1"/>
          </p:cNvSpPr>
          <p:nvPr>
            <p:ph type="sldNum" sz="quarter" idx="12"/>
          </p:nvPr>
        </p:nvSpPr>
        <p:spPr/>
        <p:txBody>
          <a:bodyPr/>
          <a:lstStyle/>
          <a:p>
            <a:fld id="{324DE0AA-1904-40FE-B9CF-67247DD26939}" type="slidenum">
              <a:rPr lang="en-GB" smtClean="0"/>
              <a:t>‹#›</a:t>
            </a:fld>
            <a:endParaRPr lang="en-GB"/>
          </a:p>
        </p:txBody>
      </p:sp>
    </p:spTree>
    <p:extLst>
      <p:ext uri="{BB962C8B-B14F-4D97-AF65-F5344CB8AC3E}">
        <p14:creationId xmlns:p14="http://schemas.microsoft.com/office/powerpoint/2010/main" val="248249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6A259-6D81-603D-A83B-62A7B222FD7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579C2757-8D9F-6E95-1144-5D1F6701D946}"/>
              </a:ext>
            </a:extLst>
          </p:cNvPr>
          <p:cNvSpPr>
            <a:spLocks noGrp="1"/>
          </p:cNvSpPr>
          <p:nvPr>
            <p:ph type="dt" sz="half" idx="10"/>
          </p:nvPr>
        </p:nvSpPr>
        <p:spPr/>
        <p:txBody>
          <a:bodyPr/>
          <a:lstStyle/>
          <a:p>
            <a:fld id="{22B3AB2E-BD50-4EC5-AE1D-9F2C5263A3E8}" type="datetimeFigureOut">
              <a:rPr lang="en-GB" smtClean="0"/>
              <a:t>23/02/2023</a:t>
            </a:fld>
            <a:endParaRPr lang="en-GB"/>
          </a:p>
        </p:txBody>
      </p:sp>
      <p:sp>
        <p:nvSpPr>
          <p:cNvPr id="4" name="Footer Placeholder 3">
            <a:extLst>
              <a:ext uri="{FF2B5EF4-FFF2-40B4-BE49-F238E27FC236}">
                <a16:creationId xmlns:a16="http://schemas.microsoft.com/office/drawing/2014/main" id="{9679CAB4-8CFE-7B68-13D2-EADF1D5C18A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F34FF50-8472-E76D-EB1D-CB714058D894}"/>
              </a:ext>
            </a:extLst>
          </p:cNvPr>
          <p:cNvSpPr>
            <a:spLocks noGrp="1"/>
          </p:cNvSpPr>
          <p:nvPr>
            <p:ph type="sldNum" sz="quarter" idx="12"/>
          </p:nvPr>
        </p:nvSpPr>
        <p:spPr/>
        <p:txBody>
          <a:bodyPr/>
          <a:lstStyle/>
          <a:p>
            <a:fld id="{324DE0AA-1904-40FE-B9CF-67247DD26939}" type="slidenum">
              <a:rPr lang="en-GB" smtClean="0"/>
              <a:t>‹#›</a:t>
            </a:fld>
            <a:endParaRPr lang="en-GB"/>
          </a:p>
        </p:txBody>
      </p:sp>
    </p:spTree>
    <p:extLst>
      <p:ext uri="{BB962C8B-B14F-4D97-AF65-F5344CB8AC3E}">
        <p14:creationId xmlns:p14="http://schemas.microsoft.com/office/powerpoint/2010/main" val="3279489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D5EA62-73C7-85A4-5C9A-67F1DEA8FD21}"/>
              </a:ext>
            </a:extLst>
          </p:cNvPr>
          <p:cNvSpPr>
            <a:spLocks noGrp="1"/>
          </p:cNvSpPr>
          <p:nvPr>
            <p:ph type="dt" sz="half" idx="10"/>
          </p:nvPr>
        </p:nvSpPr>
        <p:spPr/>
        <p:txBody>
          <a:bodyPr/>
          <a:lstStyle/>
          <a:p>
            <a:fld id="{22B3AB2E-BD50-4EC5-AE1D-9F2C5263A3E8}" type="datetimeFigureOut">
              <a:rPr lang="en-GB" smtClean="0"/>
              <a:t>23/02/2023</a:t>
            </a:fld>
            <a:endParaRPr lang="en-GB"/>
          </a:p>
        </p:txBody>
      </p:sp>
      <p:sp>
        <p:nvSpPr>
          <p:cNvPr id="3" name="Footer Placeholder 2">
            <a:extLst>
              <a:ext uri="{FF2B5EF4-FFF2-40B4-BE49-F238E27FC236}">
                <a16:creationId xmlns:a16="http://schemas.microsoft.com/office/drawing/2014/main" id="{69D82CD3-5E0D-75C0-9162-3A727C71531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F09424C-A78D-DCA8-59E4-509419E5E24A}"/>
              </a:ext>
            </a:extLst>
          </p:cNvPr>
          <p:cNvSpPr>
            <a:spLocks noGrp="1"/>
          </p:cNvSpPr>
          <p:nvPr>
            <p:ph type="sldNum" sz="quarter" idx="12"/>
          </p:nvPr>
        </p:nvSpPr>
        <p:spPr/>
        <p:txBody>
          <a:bodyPr/>
          <a:lstStyle/>
          <a:p>
            <a:fld id="{324DE0AA-1904-40FE-B9CF-67247DD26939}" type="slidenum">
              <a:rPr lang="en-GB" smtClean="0"/>
              <a:t>‹#›</a:t>
            </a:fld>
            <a:endParaRPr lang="en-GB"/>
          </a:p>
        </p:txBody>
      </p:sp>
    </p:spTree>
    <p:extLst>
      <p:ext uri="{BB962C8B-B14F-4D97-AF65-F5344CB8AC3E}">
        <p14:creationId xmlns:p14="http://schemas.microsoft.com/office/powerpoint/2010/main" val="2795218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540F9-740E-0E6C-FD6A-DF7B4217CC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7AAB4E9-275C-3AF8-926D-F72188EB15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D552899-2D55-FF2A-810A-31F28EE240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F996C1-5C31-5EDE-D34B-3FB330DBC438}"/>
              </a:ext>
            </a:extLst>
          </p:cNvPr>
          <p:cNvSpPr>
            <a:spLocks noGrp="1"/>
          </p:cNvSpPr>
          <p:nvPr>
            <p:ph type="dt" sz="half" idx="10"/>
          </p:nvPr>
        </p:nvSpPr>
        <p:spPr/>
        <p:txBody>
          <a:bodyPr/>
          <a:lstStyle/>
          <a:p>
            <a:fld id="{22B3AB2E-BD50-4EC5-AE1D-9F2C5263A3E8}" type="datetimeFigureOut">
              <a:rPr lang="en-GB" smtClean="0"/>
              <a:t>23/02/2023</a:t>
            </a:fld>
            <a:endParaRPr lang="en-GB"/>
          </a:p>
        </p:txBody>
      </p:sp>
      <p:sp>
        <p:nvSpPr>
          <p:cNvPr id="6" name="Footer Placeholder 5">
            <a:extLst>
              <a:ext uri="{FF2B5EF4-FFF2-40B4-BE49-F238E27FC236}">
                <a16:creationId xmlns:a16="http://schemas.microsoft.com/office/drawing/2014/main" id="{9254F304-D120-F61D-6C34-B2B5FF80494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4CE3FA3-516E-F3B6-94C1-AC8575403CD1}"/>
              </a:ext>
            </a:extLst>
          </p:cNvPr>
          <p:cNvSpPr>
            <a:spLocks noGrp="1"/>
          </p:cNvSpPr>
          <p:nvPr>
            <p:ph type="sldNum" sz="quarter" idx="12"/>
          </p:nvPr>
        </p:nvSpPr>
        <p:spPr/>
        <p:txBody>
          <a:bodyPr/>
          <a:lstStyle/>
          <a:p>
            <a:fld id="{324DE0AA-1904-40FE-B9CF-67247DD26939}" type="slidenum">
              <a:rPr lang="en-GB" smtClean="0"/>
              <a:t>‹#›</a:t>
            </a:fld>
            <a:endParaRPr lang="en-GB"/>
          </a:p>
        </p:txBody>
      </p:sp>
    </p:spTree>
    <p:extLst>
      <p:ext uri="{BB962C8B-B14F-4D97-AF65-F5344CB8AC3E}">
        <p14:creationId xmlns:p14="http://schemas.microsoft.com/office/powerpoint/2010/main" val="1284449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A1A2F-CF63-5A92-C80A-6FEA63B3EE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E31C1C8-CA8A-46D0-0488-6435337ACB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F85752D-5105-DBD5-9D6F-D53FF45619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F06D2D-625C-E2AA-0133-74A49682C578}"/>
              </a:ext>
            </a:extLst>
          </p:cNvPr>
          <p:cNvSpPr>
            <a:spLocks noGrp="1"/>
          </p:cNvSpPr>
          <p:nvPr>
            <p:ph type="dt" sz="half" idx="10"/>
          </p:nvPr>
        </p:nvSpPr>
        <p:spPr/>
        <p:txBody>
          <a:bodyPr/>
          <a:lstStyle/>
          <a:p>
            <a:fld id="{22B3AB2E-BD50-4EC5-AE1D-9F2C5263A3E8}" type="datetimeFigureOut">
              <a:rPr lang="en-GB" smtClean="0"/>
              <a:t>23/02/2023</a:t>
            </a:fld>
            <a:endParaRPr lang="en-GB"/>
          </a:p>
        </p:txBody>
      </p:sp>
      <p:sp>
        <p:nvSpPr>
          <p:cNvPr id="6" name="Footer Placeholder 5">
            <a:extLst>
              <a:ext uri="{FF2B5EF4-FFF2-40B4-BE49-F238E27FC236}">
                <a16:creationId xmlns:a16="http://schemas.microsoft.com/office/drawing/2014/main" id="{F2CFB1F1-1735-8236-024D-C6EB1A982CC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C24C61B-6AE6-E7E9-AD9D-55524BA45222}"/>
              </a:ext>
            </a:extLst>
          </p:cNvPr>
          <p:cNvSpPr>
            <a:spLocks noGrp="1"/>
          </p:cNvSpPr>
          <p:nvPr>
            <p:ph type="sldNum" sz="quarter" idx="12"/>
          </p:nvPr>
        </p:nvSpPr>
        <p:spPr/>
        <p:txBody>
          <a:bodyPr/>
          <a:lstStyle/>
          <a:p>
            <a:fld id="{324DE0AA-1904-40FE-B9CF-67247DD26939}" type="slidenum">
              <a:rPr lang="en-GB" smtClean="0"/>
              <a:t>‹#›</a:t>
            </a:fld>
            <a:endParaRPr lang="en-GB"/>
          </a:p>
        </p:txBody>
      </p:sp>
    </p:spTree>
    <p:extLst>
      <p:ext uri="{BB962C8B-B14F-4D97-AF65-F5344CB8AC3E}">
        <p14:creationId xmlns:p14="http://schemas.microsoft.com/office/powerpoint/2010/main" val="2938697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238EAA-0DFF-DA20-9F61-1FC906BC9B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29C46BC-7220-32C2-308C-F61CA7B46F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D245A59-A230-2444-E6D2-C5D8EDE0BD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B3AB2E-BD50-4EC5-AE1D-9F2C5263A3E8}" type="datetimeFigureOut">
              <a:rPr lang="en-GB" smtClean="0"/>
              <a:t>23/02/2023</a:t>
            </a:fld>
            <a:endParaRPr lang="en-GB"/>
          </a:p>
        </p:txBody>
      </p:sp>
      <p:sp>
        <p:nvSpPr>
          <p:cNvPr id="5" name="Footer Placeholder 4">
            <a:extLst>
              <a:ext uri="{FF2B5EF4-FFF2-40B4-BE49-F238E27FC236}">
                <a16:creationId xmlns:a16="http://schemas.microsoft.com/office/drawing/2014/main" id="{C30DA549-489B-7FB3-84E0-6C07D1B6E8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081FAB7-AB7E-6355-69B4-96468D0763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4DE0AA-1904-40FE-B9CF-67247DD26939}" type="slidenum">
              <a:rPr lang="en-GB" smtClean="0"/>
              <a:t>‹#›</a:t>
            </a:fld>
            <a:endParaRPr lang="en-GB"/>
          </a:p>
        </p:txBody>
      </p:sp>
    </p:spTree>
    <p:extLst>
      <p:ext uri="{BB962C8B-B14F-4D97-AF65-F5344CB8AC3E}">
        <p14:creationId xmlns:p14="http://schemas.microsoft.com/office/powerpoint/2010/main" val="9026043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Diagram 3">
            <a:extLst>
              <a:ext uri="{FF2B5EF4-FFF2-40B4-BE49-F238E27FC236}">
                <a16:creationId xmlns:a16="http://schemas.microsoft.com/office/drawing/2014/main" id="{5DA7ADDD-42C8-C357-9FF1-701A15AB8D75}"/>
              </a:ext>
            </a:extLst>
          </p:cNvPr>
          <p:cNvGraphicFramePr/>
          <p:nvPr>
            <p:extLst>
              <p:ext uri="{D42A27DB-BD31-4B8C-83A1-F6EECF244321}">
                <p14:modId xmlns:p14="http://schemas.microsoft.com/office/powerpoint/2010/main" val="2625820882"/>
              </p:ext>
            </p:extLst>
          </p:nvPr>
        </p:nvGraphicFramePr>
        <p:xfrm>
          <a:off x="2673847" y="2362516"/>
          <a:ext cx="6122809" cy="28591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72469077-2634-3154-BA6B-1BD24FA9C8D5}"/>
              </a:ext>
            </a:extLst>
          </p:cNvPr>
          <p:cNvSpPr txBox="1"/>
          <p:nvPr/>
        </p:nvSpPr>
        <p:spPr>
          <a:xfrm>
            <a:off x="836225" y="1489660"/>
            <a:ext cx="3125756" cy="3693319"/>
          </a:xfrm>
          <a:prstGeom prst="rect">
            <a:avLst/>
          </a:prstGeom>
          <a:noFill/>
        </p:spPr>
        <p:txBody>
          <a:bodyPr wrap="square" rtlCol="0">
            <a:spAutoFit/>
          </a:bodyPr>
          <a:lstStyle/>
          <a:p>
            <a:r>
              <a:rPr lang="en-US" sz="2000" u="sng" dirty="0"/>
              <a:t>Critical success factors</a:t>
            </a:r>
          </a:p>
          <a:p>
            <a:endParaRPr lang="en-US" dirty="0"/>
          </a:p>
          <a:p>
            <a:r>
              <a:rPr lang="en-US" dirty="0"/>
              <a:t>1) Measure levels of  interoperability.</a:t>
            </a:r>
          </a:p>
          <a:p>
            <a:endParaRPr lang="en-US" dirty="0"/>
          </a:p>
          <a:p>
            <a:r>
              <a:rPr lang="en-US" dirty="0"/>
              <a:t>2) Articulate effectively to key stakeholders. </a:t>
            </a:r>
          </a:p>
          <a:p>
            <a:endParaRPr lang="en-US" dirty="0"/>
          </a:p>
          <a:p>
            <a:endParaRPr lang="en-US" dirty="0"/>
          </a:p>
          <a:p>
            <a:endParaRPr lang="en-US" dirty="0"/>
          </a:p>
          <a:p>
            <a:endParaRPr lang="en-US" dirty="0"/>
          </a:p>
          <a:p>
            <a:endParaRPr lang="en-US" dirty="0"/>
          </a:p>
          <a:p>
            <a:endParaRPr lang="en-GB" dirty="0"/>
          </a:p>
        </p:txBody>
      </p:sp>
      <p:sp>
        <p:nvSpPr>
          <p:cNvPr id="6" name="TextBox 5">
            <a:extLst>
              <a:ext uri="{FF2B5EF4-FFF2-40B4-BE49-F238E27FC236}">
                <a16:creationId xmlns:a16="http://schemas.microsoft.com/office/drawing/2014/main" id="{6FD3C2C9-6452-DE0F-D54A-C6846C83794B}"/>
              </a:ext>
            </a:extLst>
          </p:cNvPr>
          <p:cNvSpPr txBox="1"/>
          <p:nvPr/>
        </p:nvSpPr>
        <p:spPr>
          <a:xfrm>
            <a:off x="7761536" y="1456997"/>
            <a:ext cx="4166143" cy="5355312"/>
          </a:xfrm>
          <a:prstGeom prst="rect">
            <a:avLst/>
          </a:prstGeom>
          <a:noFill/>
        </p:spPr>
        <p:txBody>
          <a:bodyPr wrap="square" rtlCol="0">
            <a:spAutoFit/>
          </a:bodyPr>
          <a:lstStyle/>
          <a:p>
            <a:r>
              <a:rPr lang="en-US" sz="2000" u="sng" dirty="0"/>
              <a:t>Main KPIs</a:t>
            </a:r>
          </a:p>
          <a:p>
            <a:endParaRPr lang="en-US" i="0" u="none" strike="noStrike" dirty="0">
              <a:solidFill>
                <a:srgbClr val="000000"/>
              </a:solidFill>
              <a:effectLst/>
            </a:endParaRPr>
          </a:p>
          <a:p>
            <a:r>
              <a:rPr lang="en-US" dirty="0">
                <a:solidFill>
                  <a:srgbClr val="000000"/>
                </a:solidFill>
              </a:rPr>
              <a:t>1) </a:t>
            </a:r>
            <a:r>
              <a:rPr lang="en-US" i="0" u="none" strike="noStrike" dirty="0">
                <a:solidFill>
                  <a:srgbClr val="000000"/>
                </a:solidFill>
                <a:effectLst/>
              </a:rPr>
              <a:t>Number of capabilities tested by operational domain.</a:t>
            </a:r>
          </a:p>
          <a:p>
            <a:r>
              <a:rPr lang="en-US" sz="1400" i="1" strike="noStrike" dirty="0">
                <a:solidFill>
                  <a:srgbClr val="000000"/>
                </a:solidFill>
                <a:effectLst/>
              </a:rPr>
              <a:t>Narrative: </a:t>
            </a:r>
            <a:r>
              <a:rPr lang="en-US" sz="1400" b="0" i="1" u="none" strike="noStrike" dirty="0">
                <a:solidFill>
                  <a:srgbClr val="000000"/>
                </a:solidFill>
                <a:effectLst/>
              </a:rPr>
              <a:t>If the number of capabilities that are across multiple domains have increased this is a measure of improved interoperability.</a:t>
            </a:r>
            <a:r>
              <a:rPr lang="en-US" sz="1400" i="1" dirty="0">
                <a:solidFill>
                  <a:srgbClr val="000000"/>
                </a:solidFill>
              </a:rPr>
              <a:t> </a:t>
            </a:r>
            <a:endParaRPr lang="en-US" dirty="0"/>
          </a:p>
          <a:p>
            <a:r>
              <a:rPr lang="en-US" dirty="0"/>
              <a:t>2) Percent variation of test cases over CWIX exercise cycles. </a:t>
            </a:r>
          </a:p>
          <a:p>
            <a:r>
              <a:rPr lang="en-US" sz="1400" i="1" dirty="0">
                <a:solidFill>
                  <a:srgbClr val="000000"/>
                </a:solidFill>
              </a:rPr>
              <a:t>Narrative: It is important to understand the success levels for each capability. This data can be used to drive appropriate actions depending upon the level of success.</a:t>
            </a:r>
            <a:endParaRPr lang="en-US" dirty="0"/>
          </a:p>
          <a:p>
            <a:r>
              <a:rPr lang="en-US" dirty="0"/>
              <a:t>3) NATO planned projects against Capabilities at CWIX.</a:t>
            </a:r>
          </a:p>
          <a:p>
            <a:r>
              <a:rPr lang="en-US" sz="1400" i="1" dirty="0">
                <a:solidFill>
                  <a:srgbClr val="000000"/>
                </a:solidFill>
              </a:rPr>
              <a:t>Narrative: If x number of tests were not completed, it shows that the CWIX event itself was not organized sufficiently well enough to perform all tests or that tests themselves were too long. This results in delaying changes that could have otherwise been made which has an impact on how quickly better interoperability can be achieved.</a:t>
            </a:r>
            <a:endParaRPr lang="en-US" dirty="0"/>
          </a:p>
        </p:txBody>
      </p:sp>
      <p:sp>
        <p:nvSpPr>
          <p:cNvPr id="2" name="TextBox 1">
            <a:extLst>
              <a:ext uri="{FF2B5EF4-FFF2-40B4-BE49-F238E27FC236}">
                <a16:creationId xmlns:a16="http://schemas.microsoft.com/office/drawing/2014/main" id="{8719D583-83CF-4C6A-A7EA-E4749D361F60}"/>
              </a:ext>
            </a:extLst>
          </p:cNvPr>
          <p:cNvSpPr txBox="1"/>
          <p:nvPr/>
        </p:nvSpPr>
        <p:spPr>
          <a:xfrm>
            <a:off x="2198170" y="16931"/>
            <a:ext cx="7646437" cy="1261884"/>
          </a:xfrm>
          <a:prstGeom prst="rect">
            <a:avLst/>
          </a:prstGeom>
          <a:noFill/>
        </p:spPr>
        <p:txBody>
          <a:bodyPr wrap="square" rtlCol="0">
            <a:spAutoFit/>
          </a:bodyPr>
          <a:lstStyle/>
          <a:p>
            <a:pPr algn="ctr"/>
            <a:r>
              <a:rPr lang="en-US" sz="2800" u="sng" dirty="0"/>
              <a:t>Problem Statement</a:t>
            </a:r>
          </a:p>
          <a:p>
            <a:pPr algn="ctr"/>
            <a:endParaRPr lang="en-US" sz="1600" u="sng" dirty="0"/>
          </a:p>
          <a:p>
            <a:r>
              <a:rPr lang="en-US" sz="1600" dirty="0"/>
              <a:t>1) How can we measure the improvement of interoperability given data from CWIX?</a:t>
            </a:r>
          </a:p>
          <a:p>
            <a:r>
              <a:rPr lang="en-US" sz="1600" dirty="0"/>
              <a:t>2) How can this be communicated effectively to key stakeholders?</a:t>
            </a:r>
            <a:endParaRPr lang="en-GB" sz="1600" dirty="0"/>
          </a:p>
        </p:txBody>
      </p:sp>
      <p:sp>
        <p:nvSpPr>
          <p:cNvPr id="3" name="TextBox 2">
            <a:extLst>
              <a:ext uri="{FF2B5EF4-FFF2-40B4-BE49-F238E27FC236}">
                <a16:creationId xmlns:a16="http://schemas.microsoft.com/office/drawing/2014/main" id="{660D4523-C805-6E4D-A236-291795AC0504}"/>
              </a:ext>
            </a:extLst>
          </p:cNvPr>
          <p:cNvSpPr txBox="1"/>
          <p:nvPr/>
        </p:nvSpPr>
        <p:spPr>
          <a:xfrm>
            <a:off x="4096509" y="1455673"/>
            <a:ext cx="3125756" cy="400110"/>
          </a:xfrm>
          <a:prstGeom prst="rect">
            <a:avLst/>
          </a:prstGeom>
          <a:noFill/>
        </p:spPr>
        <p:txBody>
          <a:bodyPr wrap="square" rtlCol="0">
            <a:spAutoFit/>
          </a:bodyPr>
          <a:lstStyle/>
          <a:p>
            <a:r>
              <a:rPr lang="en-US" sz="2000" u="sng" dirty="0"/>
              <a:t>Planned Dashboard Design</a:t>
            </a:r>
            <a:endParaRPr lang="en-GB" sz="2000" u="sng" dirty="0"/>
          </a:p>
        </p:txBody>
      </p:sp>
    </p:spTree>
    <p:extLst>
      <p:ext uri="{BB962C8B-B14F-4D97-AF65-F5344CB8AC3E}">
        <p14:creationId xmlns:p14="http://schemas.microsoft.com/office/powerpoint/2010/main" val="703317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Graphical user interface, application, Teams&#10;&#10;Description automatically generated">
            <a:extLst>
              <a:ext uri="{FF2B5EF4-FFF2-40B4-BE49-F238E27FC236}">
                <a16:creationId xmlns:a16="http://schemas.microsoft.com/office/drawing/2014/main" id="{27EE0471-01CA-0DE8-F6DE-B1B6AB52A5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8640" y="387381"/>
            <a:ext cx="7833360" cy="6277578"/>
          </a:xfrm>
          <a:prstGeom prst="rect">
            <a:avLst/>
          </a:prstGeom>
        </p:spPr>
      </p:pic>
      <p:sp>
        <p:nvSpPr>
          <p:cNvPr id="2" name="Title 1">
            <a:extLst>
              <a:ext uri="{FF2B5EF4-FFF2-40B4-BE49-F238E27FC236}">
                <a16:creationId xmlns:a16="http://schemas.microsoft.com/office/drawing/2014/main" id="{A7216554-D378-9249-DAFF-A46C102006D9}"/>
              </a:ext>
            </a:extLst>
          </p:cNvPr>
          <p:cNvSpPr>
            <a:spLocks noGrp="1"/>
          </p:cNvSpPr>
          <p:nvPr>
            <p:ph type="title"/>
          </p:nvPr>
        </p:nvSpPr>
        <p:spPr>
          <a:xfrm>
            <a:off x="8856698" y="577058"/>
            <a:ext cx="2277533" cy="547316"/>
          </a:xfrm>
        </p:spPr>
        <p:txBody>
          <a:bodyPr>
            <a:noAutofit/>
          </a:bodyPr>
          <a:lstStyle/>
          <a:p>
            <a:r>
              <a:rPr lang="en-US" sz="2800" dirty="0"/>
              <a:t>Data model</a:t>
            </a:r>
            <a:endParaRPr lang="en-GB" sz="2800" dirty="0"/>
          </a:p>
        </p:txBody>
      </p:sp>
      <p:pic>
        <p:nvPicPr>
          <p:cNvPr id="1026" name="Picture 2">
            <a:extLst>
              <a:ext uri="{FF2B5EF4-FFF2-40B4-BE49-F238E27FC236}">
                <a16:creationId xmlns:a16="http://schemas.microsoft.com/office/drawing/2014/main" id="{9F285814-951A-E847-3508-6457E04F224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469" t="22063" r="61175" b="9268"/>
          <a:stretch/>
        </p:blipFill>
        <p:spPr bwMode="auto">
          <a:xfrm>
            <a:off x="0" y="1060054"/>
            <a:ext cx="4358640" cy="4900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21164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273</Words>
  <Application>Microsoft Office PowerPoint</Application>
  <PresentationFormat>Widescreen</PresentationFormat>
  <Paragraphs>29</Paragraphs>
  <Slides>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Data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Derek Joy</dc:creator>
  <cp:lastModifiedBy>Derek Joy</cp:lastModifiedBy>
  <cp:revision>18</cp:revision>
  <dcterms:created xsi:type="dcterms:W3CDTF">2023-02-21T10:09:34Z</dcterms:created>
  <dcterms:modified xsi:type="dcterms:W3CDTF">2023-02-23T13:55:29Z</dcterms:modified>
</cp:coreProperties>
</file>