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4 : Security</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Security</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7351464" cy="2141555"/>
          </a:xfrm>
        </p:spPr>
        <p:txBody>
          <a:bodyPr>
            <a:normAutofit fontScale="85000" lnSpcReduction="10000"/>
          </a:bodyPr>
          <a:lstStyle/>
          <a:p>
            <a:r>
              <a:rPr lang="en-US" dirty="0"/>
              <a:t>Application security is one most important aspects of real-world applications. Since business is responsible of customer money and privacy security often is even more important than application business logic.</a:t>
            </a:r>
          </a:p>
          <a:p>
            <a:r>
              <a:rPr lang="en-US" dirty="0"/>
              <a:t>Our application was kept simple for easy understanding of microservices and business domains boundaries. However it’s time to introduce new component which must be integrate to all microservices. Luckily for us, security module itself might be implemented as separate microservice which though will be also part of infrastructure components </a:t>
            </a:r>
          </a:p>
          <a:p>
            <a:pPr lvl="1"/>
            <a:endParaRPr lang="en-US" dirty="0"/>
          </a:p>
        </p:txBody>
      </p:sp>
    </p:spTree>
    <p:extLst>
      <p:ext uri="{BB962C8B-B14F-4D97-AF65-F5344CB8AC3E}">
        <p14:creationId xmlns:p14="http://schemas.microsoft.com/office/powerpoint/2010/main" val="11922055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558</TotalTime>
  <Words>107</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Introduction to  Java Microservices Part 4 : Security</vt:lpstr>
      <vt:lpstr>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50</cp:revision>
  <dcterms:created xsi:type="dcterms:W3CDTF">2019-07-17T19:57:14Z</dcterms:created>
  <dcterms:modified xsi:type="dcterms:W3CDTF">2019-09-08T19:45:34Z</dcterms:modified>
</cp:coreProperties>
</file>