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14B"/>
    <a:srgbClr val="E1B74D"/>
    <a:srgbClr val="DACB74"/>
    <a:srgbClr val="C3A26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D978-49C5-4737-AEDF-1F939B15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72" y="1362169"/>
            <a:ext cx="7766936" cy="1646302"/>
          </a:xfrm>
        </p:spPr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Java Microservices</a:t>
            </a:r>
            <a:br>
              <a:rPr lang="en-US" dirty="0"/>
            </a:br>
            <a:r>
              <a:rPr lang="en-US" sz="3200" u="sng" dirty="0"/>
              <a:t>Part 4 : CQRS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7EDE6-A5FC-407A-B83B-8A062943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197" y="3244946"/>
            <a:ext cx="7766936" cy="1096896"/>
          </a:xfrm>
        </p:spPr>
        <p:txBody>
          <a:bodyPr>
            <a:normAutofit/>
          </a:bodyPr>
          <a:lstStyle/>
          <a:p>
            <a:r>
              <a:rPr lang="en-US" dirty="0"/>
              <a:t>Evolution from classic monolith application to microservices </a:t>
            </a:r>
          </a:p>
          <a:p>
            <a:r>
              <a:rPr lang="en-US" dirty="0"/>
              <a:t>with Spring Boot / Spring Cloud / JPA / NoSQL / Kafka / CQRS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6F556-84BE-462F-BF78-63BC04D2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27" y="4341842"/>
            <a:ext cx="57531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0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0FC5-FDB5-4023-A78E-888CA331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56D1-7408-4AF1-9B75-5BA1C507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56" y="1488613"/>
            <a:ext cx="6428936" cy="2141555"/>
          </a:xfrm>
        </p:spPr>
        <p:txBody>
          <a:bodyPr/>
          <a:lstStyle/>
          <a:p>
            <a:r>
              <a:rPr lang="en-US" dirty="0"/>
              <a:t>Review CQRS pattern</a:t>
            </a:r>
          </a:p>
          <a:p>
            <a:r>
              <a:rPr lang="en-US" u="sng" dirty="0"/>
              <a:t>Eventual Consistency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05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</TotalTime>
  <Words>29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Introduction to  Java Microservices Part 4 : CQRS</vt:lpstr>
      <vt:lpstr>CQRS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Introduction to Microservices Training</dc:title>
  <dc:creator>Viktor Lytsus</dc:creator>
  <cp:lastModifiedBy>Viktor Lytsus</cp:lastModifiedBy>
  <cp:revision>46</cp:revision>
  <dcterms:created xsi:type="dcterms:W3CDTF">2019-07-17T19:57:14Z</dcterms:created>
  <dcterms:modified xsi:type="dcterms:W3CDTF">2019-07-28T21:29:31Z</dcterms:modified>
</cp:coreProperties>
</file>