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14B"/>
    <a:srgbClr val="E1B74D"/>
    <a:srgbClr val="DACB74"/>
    <a:srgbClr val="C3A26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FF01A-2D1A-4735-8037-9A361B533AFB}" v="88" dt="2019-07-18T00:26:16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D978-49C5-4737-AEDF-1F939B15C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Java Microservices</a:t>
            </a:r>
            <a:br>
              <a:rPr lang="en-US" dirty="0"/>
            </a:br>
            <a:r>
              <a:rPr lang="en-US" sz="3200" u="sng"/>
              <a:t>Part 5 </a:t>
            </a:r>
            <a:r>
              <a:rPr lang="en-US" sz="3200" u="sng" dirty="0"/>
              <a:t>: Docker</a:t>
            </a: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7EDE6-A5FC-407A-B83B-8A062943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172756"/>
            <a:ext cx="7766936" cy="1096896"/>
          </a:xfrm>
        </p:spPr>
        <p:txBody>
          <a:bodyPr>
            <a:normAutofit/>
          </a:bodyPr>
          <a:lstStyle/>
          <a:p>
            <a:r>
              <a:rPr lang="en-US" dirty="0"/>
              <a:t>Evolution from classic monolith application to microservices </a:t>
            </a:r>
          </a:p>
          <a:p>
            <a:r>
              <a:rPr lang="en-US" dirty="0"/>
              <a:t>with Spring Boot / Spring Cloud / JPA / NoSQL / Kafka / CQRS</a:t>
            </a:r>
          </a:p>
        </p:txBody>
      </p:sp>
    </p:spTree>
    <p:extLst>
      <p:ext uri="{BB962C8B-B14F-4D97-AF65-F5344CB8AC3E}">
        <p14:creationId xmlns:p14="http://schemas.microsoft.com/office/powerpoint/2010/main" val="271740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9303-85DB-4937-B161-D3D0A370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7F9F-01D7-4DDC-927A-7072BCAD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863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Introduction to  Java Microservices Part 5 : Docker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Introduction to Microservices Training</dc:title>
  <dc:creator>Viktor Lytsus</dc:creator>
  <cp:lastModifiedBy>Viktor Lytsus</cp:lastModifiedBy>
  <cp:revision>18</cp:revision>
  <dcterms:created xsi:type="dcterms:W3CDTF">2019-07-17T19:57:14Z</dcterms:created>
  <dcterms:modified xsi:type="dcterms:W3CDTF">2019-07-28T21:42:06Z</dcterms:modified>
</cp:coreProperties>
</file>