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4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8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73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7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29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28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8948-BA11-4D35-A3FA-2486D3B2A98D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05A2-9749-49F2-939D-BDC2716B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0"/>
            <a:ext cx="9324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go i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 imo</Template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logo imo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IMMO BUSINESS 02</dc:creator>
  <cp:lastModifiedBy>IMMO BUSINESS 02</cp:lastModifiedBy>
  <cp:revision>1</cp:revision>
  <dcterms:created xsi:type="dcterms:W3CDTF">2019-07-29T16:01:00Z</dcterms:created>
  <dcterms:modified xsi:type="dcterms:W3CDTF">2019-07-29T16:01:28Z</dcterms:modified>
</cp:coreProperties>
</file>