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F9DE4-832F-4927-9BFC-FC5F4E570DD4}" v="57" dt="2024-05-20T05:04:59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DKE ASHOK" userId="b7029616eb01df95" providerId="LiveId" clId="{6F8F9DE4-832F-4927-9BFC-FC5F4E570DD4}"/>
    <pc:docChg chg="custSel modSld sldOrd">
      <pc:chgData name="TIDKE ASHOK" userId="b7029616eb01df95" providerId="LiveId" clId="{6F8F9DE4-832F-4927-9BFC-FC5F4E570DD4}" dt="2024-05-20T05:05:04.222" v="217" actId="1076"/>
      <pc:docMkLst>
        <pc:docMk/>
      </pc:docMkLst>
      <pc:sldChg chg="modSp mod">
        <pc:chgData name="TIDKE ASHOK" userId="b7029616eb01df95" providerId="LiveId" clId="{6F8F9DE4-832F-4927-9BFC-FC5F4E570DD4}" dt="2024-05-20T04:36:47.433" v="48" actId="404"/>
        <pc:sldMkLst>
          <pc:docMk/>
          <pc:sldMk cId="3299379371" sldId="256"/>
        </pc:sldMkLst>
        <pc:spChg chg="mod">
          <ac:chgData name="TIDKE ASHOK" userId="b7029616eb01df95" providerId="LiveId" clId="{6F8F9DE4-832F-4927-9BFC-FC5F4E570DD4}" dt="2024-05-20T04:36:08.124" v="42" actId="27636"/>
          <ac:spMkLst>
            <pc:docMk/>
            <pc:sldMk cId="3299379371" sldId="256"/>
            <ac:spMk id="2" creationId="{00000000-0000-0000-0000-000000000000}"/>
          </ac:spMkLst>
        </pc:spChg>
        <pc:spChg chg="mod">
          <ac:chgData name="TIDKE ASHOK" userId="b7029616eb01df95" providerId="LiveId" clId="{6F8F9DE4-832F-4927-9BFC-FC5F4E570DD4}" dt="2024-05-20T04:36:47.433" v="48" actId="404"/>
          <ac:spMkLst>
            <pc:docMk/>
            <pc:sldMk cId="3299379371" sldId="256"/>
            <ac:spMk id="3" creationId="{00000000-0000-0000-0000-000000000000}"/>
          </ac:spMkLst>
        </pc:spChg>
      </pc:sldChg>
      <pc:sldChg chg="addSp delSp modSp mod ord">
        <pc:chgData name="TIDKE ASHOK" userId="b7029616eb01df95" providerId="LiveId" clId="{6F8F9DE4-832F-4927-9BFC-FC5F4E570DD4}" dt="2024-05-20T04:41:57.410" v="82"/>
        <pc:sldMkLst>
          <pc:docMk/>
          <pc:sldMk cId="1015194110" sldId="257"/>
        </pc:sldMkLst>
        <pc:spChg chg="mod">
          <ac:chgData name="TIDKE ASHOK" userId="b7029616eb01df95" providerId="LiveId" clId="{6F8F9DE4-832F-4927-9BFC-FC5F4E570DD4}" dt="2024-05-20T04:37:40.228" v="57" actId="2711"/>
          <ac:spMkLst>
            <pc:docMk/>
            <pc:sldMk cId="1015194110" sldId="257"/>
            <ac:spMk id="2" creationId="{00000000-0000-0000-0000-000000000000}"/>
          </ac:spMkLst>
        </pc:spChg>
        <pc:spChg chg="mod">
          <ac:chgData name="TIDKE ASHOK" userId="b7029616eb01df95" providerId="LiveId" clId="{6F8F9DE4-832F-4927-9BFC-FC5F4E570DD4}" dt="2024-05-20T04:41:04.262" v="77" actId="27636"/>
          <ac:spMkLst>
            <pc:docMk/>
            <pc:sldMk cId="1015194110" sldId="257"/>
            <ac:spMk id="3" creationId="{00000000-0000-0000-0000-000000000000}"/>
          </ac:spMkLst>
        </pc:spChg>
        <pc:picChg chg="add mod ord">
          <ac:chgData name="TIDKE ASHOK" userId="b7029616eb01df95" providerId="LiveId" clId="{6F8F9DE4-832F-4927-9BFC-FC5F4E570DD4}" dt="2024-05-20T04:41:43.098" v="80" actId="1076"/>
          <ac:picMkLst>
            <pc:docMk/>
            <pc:sldMk cId="1015194110" sldId="257"/>
            <ac:picMk id="5" creationId="{E6556C4D-3D11-CF70-CF99-F23900379B04}"/>
          </ac:picMkLst>
        </pc:picChg>
        <pc:picChg chg="del mod">
          <ac:chgData name="TIDKE ASHOK" userId="b7029616eb01df95" providerId="LiveId" clId="{6F8F9DE4-832F-4927-9BFC-FC5F4E570DD4}" dt="2024-05-20T04:37:10.190" v="51" actId="478"/>
          <ac:picMkLst>
            <pc:docMk/>
            <pc:sldMk cId="1015194110" sldId="257"/>
            <ac:picMk id="2050" creationId="{00000000-0000-0000-0000-000000000000}"/>
          </ac:picMkLst>
        </pc:picChg>
      </pc:sldChg>
      <pc:sldChg chg="delSp modSp mod">
        <pc:chgData name="TIDKE ASHOK" userId="b7029616eb01df95" providerId="LiveId" clId="{6F8F9DE4-832F-4927-9BFC-FC5F4E570DD4}" dt="2024-05-20T04:46:09.932" v="108" actId="113"/>
        <pc:sldMkLst>
          <pc:docMk/>
          <pc:sldMk cId="1798132647" sldId="258"/>
        </pc:sldMkLst>
        <pc:spChg chg="mod">
          <ac:chgData name="TIDKE ASHOK" userId="b7029616eb01df95" providerId="LiveId" clId="{6F8F9DE4-832F-4927-9BFC-FC5F4E570DD4}" dt="2024-05-20T04:45:36.622" v="104" actId="1076"/>
          <ac:spMkLst>
            <pc:docMk/>
            <pc:sldMk cId="1798132647" sldId="258"/>
            <ac:spMk id="2" creationId="{00000000-0000-0000-0000-000000000000}"/>
          </ac:spMkLst>
        </pc:spChg>
        <pc:spChg chg="mod">
          <ac:chgData name="TIDKE ASHOK" userId="b7029616eb01df95" providerId="LiveId" clId="{6F8F9DE4-832F-4927-9BFC-FC5F4E570DD4}" dt="2024-05-20T04:46:09.932" v="108" actId="113"/>
          <ac:spMkLst>
            <pc:docMk/>
            <pc:sldMk cId="1798132647" sldId="258"/>
            <ac:spMk id="3" creationId="{00000000-0000-0000-0000-000000000000}"/>
          </ac:spMkLst>
        </pc:spChg>
        <pc:picChg chg="del mod">
          <ac:chgData name="TIDKE ASHOK" userId="b7029616eb01df95" providerId="LiveId" clId="{6F8F9DE4-832F-4927-9BFC-FC5F4E570DD4}" dt="2024-05-20T04:45:56.158" v="105" actId="478"/>
          <ac:picMkLst>
            <pc:docMk/>
            <pc:sldMk cId="1798132647" sldId="258"/>
            <ac:picMk id="7" creationId="{00000000-0000-0000-0000-000000000000}"/>
          </ac:picMkLst>
        </pc:picChg>
        <pc:picChg chg="mod">
          <ac:chgData name="TIDKE ASHOK" userId="b7029616eb01df95" providerId="LiveId" clId="{6F8F9DE4-832F-4927-9BFC-FC5F4E570DD4}" dt="2024-05-20T04:46:04.263" v="107" actId="1076"/>
          <ac:picMkLst>
            <pc:docMk/>
            <pc:sldMk cId="1798132647" sldId="258"/>
            <ac:picMk id="1028" creationId="{00000000-0000-0000-0000-000000000000}"/>
          </ac:picMkLst>
        </pc:picChg>
      </pc:sldChg>
      <pc:sldChg chg="delSp modSp mod">
        <pc:chgData name="TIDKE ASHOK" userId="b7029616eb01df95" providerId="LiveId" clId="{6F8F9DE4-832F-4927-9BFC-FC5F4E570DD4}" dt="2024-05-20T04:47:58.689" v="121" actId="1076"/>
        <pc:sldMkLst>
          <pc:docMk/>
          <pc:sldMk cId="3715891890" sldId="259"/>
        </pc:sldMkLst>
        <pc:spChg chg="mod">
          <ac:chgData name="TIDKE ASHOK" userId="b7029616eb01df95" providerId="LiveId" clId="{6F8F9DE4-832F-4927-9BFC-FC5F4E570DD4}" dt="2024-05-20T04:47:58.689" v="121" actId="1076"/>
          <ac:spMkLst>
            <pc:docMk/>
            <pc:sldMk cId="3715891890" sldId="259"/>
            <ac:spMk id="2" creationId="{00000000-0000-0000-0000-000000000000}"/>
          </ac:spMkLst>
        </pc:spChg>
        <pc:spChg chg="mod">
          <ac:chgData name="TIDKE ASHOK" userId="b7029616eb01df95" providerId="LiveId" clId="{6F8F9DE4-832F-4927-9BFC-FC5F4E570DD4}" dt="2024-05-20T04:47:26.662" v="118" actId="113"/>
          <ac:spMkLst>
            <pc:docMk/>
            <pc:sldMk cId="3715891890" sldId="259"/>
            <ac:spMk id="3" creationId="{00000000-0000-0000-0000-000000000000}"/>
          </ac:spMkLst>
        </pc:spChg>
        <pc:picChg chg="del">
          <ac:chgData name="TIDKE ASHOK" userId="b7029616eb01df95" providerId="LiveId" clId="{6F8F9DE4-832F-4927-9BFC-FC5F4E570DD4}" dt="2024-05-20T04:44:43.813" v="102" actId="478"/>
          <ac:picMkLst>
            <pc:docMk/>
            <pc:sldMk cId="3715891890" sldId="259"/>
            <ac:picMk id="3074" creationId="{00000000-0000-0000-0000-000000000000}"/>
          </ac:picMkLst>
        </pc:picChg>
        <pc:picChg chg="mod">
          <ac:chgData name="TIDKE ASHOK" userId="b7029616eb01df95" providerId="LiveId" clId="{6F8F9DE4-832F-4927-9BFC-FC5F4E570DD4}" dt="2024-05-20T04:47:11.142" v="116" actId="1076"/>
          <ac:picMkLst>
            <pc:docMk/>
            <pc:sldMk cId="3715891890" sldId="259"/>
            <ac:picMk id="3076" creationId="{00000000-0000-0000-0000-000000000000}"/>
          </ac:picMkLst>
        </pc:picChg>
      </pc:sldChg>
      <pc:sldChg chg="delSp modSp mod">
        <pc:chgData name="TIDKE ASHOK" userId="b7029616eb01df95" providerId="LiveId" clId="{6F8F9DE4-832F-4927-9BFC-FC5F4E570DD4}" dt="2024-05-20T04:51:19.134" v="137" actId="113"/>
        <pc:sldMkLst>
          <pc:docMk/>
          <pc:sldMk cId="2470661879" sldId="260"/>
        </pc:sldMkLst>
        <pc:spChg chg="mod">
          <ac:chgData name="TIDKE ASHOK" userId="b7029616eb01df95" providerId="LiveId" clId="{6F8F9DE4-832F-4927-9BFC-FC5F4E570DD4}" dt="2024-05-20T04:51:14.089" v="136" actId="1076"/>
          <ac:spMkLst>
            <pc:docMk/>
            <pc:sldMk cId="2470661879" sldId="260"/>
            <ac:spMk id="2" creationId="{00000000-0000-0000-0000-000000000000}"/>
          </ac:spMkLst>
        </pc:spChg>
        <pc:spChg chg="mod">
          <ac:chgData name="TIDKE ASHOK" userId="b7029616eb01df95" providerId="LiveId" clId="{6F8F9DE4-832F-4927-9BFC-FC5F4E570DD4}" dt="2024-05-20T04:51:19.134" v="137" actId="113"/>
          <ac:spMkLst>
            <pc:docMk/>
            <pc:sldMk cId="2470661879" sldId="260"/>
            <ac:spMk id="3" creationId="{00000000-0000-0000-0000-000000000000}"/>
          </ac:spMkLst>
        </pc:spChg>
        <pc:picChg chg="mod">
          <ac:chgData name="TIDKE ASHOK" userId="b7029616eb01df95" providerId="LiveId" clId="{6F8F9DE4-832F-4927-9BFC-FC5F4E570DD4}" dt="2024-05-20T04:49:58.762" v="133" actId="1076"/>
          <ac:picMkLst>
            <pc:docMk/>
            <pc:sldMk cId="2470661879" sldId="260"/>
            <ac:picMk id="4098" creationId="{00000000-0000-0000-0000-000000000000}"/>
          </ac:picMkLst>
        </pc:picChg>
        <pc:picChg chg="del">
          <ac:chgData name="TIDKE ASHOK" userId="b7029616eb01df95" providerId="LiveId" clId="{6F8F9DE4-832F-4927-9BFC-FC5F4E570DD4}" dt="2024-05-20T04:45:11.761" v="103" actId="478"/>
          <ac:picMkLst>
            <pc:docMk/>
            <pc:sldMk cId="2470661879" sldId="260"/>
            <ac:picMk id="4100" creationId="{00000000-0000-0000-0000-000000000000}"/>
          </ac:picMkLst>
        </pc:picChg>
      </pc:sldChg>
      <pc:sldChg chg="delSp modSp mod">
        <pc:chgData name="TIDKE ASHOK" userId="b7029616eb01df95" providerId="LiveId" clId="{6F8F9DE4-832F-4927-9BFC-FC5F4E570DD4}" dt="2024-05-20T05:01:15.495" v="208" actId="2711"/>
        <pc:sldMkLst>
          <pc:docMk/>
          <pc:sldMk cId="1510791138" sldId="261"/>
        </pc:sldMkLst>
        <pc:spChg chg="mod">
          <ac:chgData name="TIDKE ASHOK" userId="b7029616eb01df95" providerId="LiveId" clId="{6F8F9DE4-832F-4927-9BFC-FC5F4E570DD4}" dt="2024-05-20T05:01:15.495" v="208" actId="2711"/>
          <ac:spMkLst>
            <pc:docMk/>
            <pc:sldMk cId="1510791138" sldId="261"/>
            <ac:spMk id="2" creationId="{00000000-0000-0000-0000-000000000000}"/>
          </ac:spMkLst>
        </pc:spChg>
        <pc:spChg chg="mod">
          <ac:chgData name="TIDKE ASHOK" userId="b7029616eb01df95" providerId="LiveId" clId="{6F8F9DE4-832F-4927-9BFC-FC5F4E570DD4}" dt="2024-05-20T05:00:57.169" v="204" actId="113"/>
          <ac:spMkLst>
            <pc:docMk/>
            <pc:sldMk cId="1510791138" sldId="261"/>
            <ac:spMk id="3" creationId="{00000000-0000-0000-0000-000000000000}"/>
          </ac:spMkLst>
        </pc:spChg>
        <pc:picChg chg="del">
          <ac:chgData name="TIDKE ASHOK" userId="b7029616eb01df95" providerId="LiveId" clId="{6F8F9DE4-832F-4927-9BFC-FC5F4E570DD4}" dt="2024-05-20T04:52:56.516" v="138" actId="478"/>
          <ac:picMkLst>
            <pc:docMk/>
            <pc:sldMk cId="1510791138" sldId="261"/>
            <ac:picMk id="5122" creationId="{00000000-0000-0000-0000-000000000000}"/>
          </ac:picMkLst>
        </pc:picChg>
        <pc:picChg chg="mod">
          <ac:chgData name="TIDKE ASHOK" userId="b7029616eb01df95" providerId="LiveId" clId="{6F8F9DE4-832F-4927-9BFC-FC5F4E570DD4}" dt="2024-05-20T05:01:01.040" v="205" actId="1076"/>
          <ac:picMkLst>
            <pc:docMk/>
            <pc:sldMk cId="1510791138" sldId="261"/>
            <ac:picMk id="5124" creationId="{00000000-0000-0000-0000-000000000000}"/>
          </ac:picMkLst>
        </pc:picChg>
      </pc:sldChg>
      <pc:sldChg chg="addSp delSp modSp mod">
        <pc:chgData name="TIDKE ASHOK" userId="b7029616eb01df95" providerId="LiveId" clId="{6F8F9DE4-832F-4927-9BFC-FC5F4E570DD4}" dt="2024-05-20T05:02:52.406" v="211" actId="478"/>
        <pc:sldMkLst>
          <pc:docMk/>
          <pc:sldMk cId="3133052707" sldId="262"/>
        </pc:sldMkLst>
        <pc:spChg chg="mod">
          <ac:chgData name="TIDKE ASHOK" userId="b7029616eb01df95" providerId="LiveId" clId="{6F8F9DE4-832F-4927-9BFC-FC5F4E570DD4}" dt="2024-05-20T05:00:32.901" v="200" actId="2711"/>
          <ac:spMkLst>
            <pc:docMk/>
            <pc:sldMk cId="3133052707" sldId="262"/>
            <ac:spMk id="2" creationId="{00000000-0000-0000-0000-000000000000}"/>
          </ac:spMkLst>
        </pc:spChg>
        <pc:spChg chg="mod">
          <ac:chgData name="TIDKE ASHOK" userId="b7029616eb01df95" providerId="LiveId" clId="{6F8F9DE4-832F-4927-9BFC-FC5F4E570DD4}" dt="2024-05-20T05:00:20.831" v="197" actId="1076"/>
          <ac:spMkLst>
            <pc:docMk/>
            <pc:sldMk cId="3133052707" sldId="262"/>
            <ac:spMk id="3" creationId="{00000000-0000-0000-0000-000000000000}"/>
          </ac:spMkLst>
        </pc:spChg>
        <pc:picChg chg="add del mod ord">
          <ac:chgData name="TIDKE ASHOK" userId="b7029616eb01df95" providerId="LiveId" clId="{6F8F9DE4-832F-4927-9BFC-FC5F4E570DD4}" dt="2024-05-20T05:02:52.406" v="211" actId="478"/>
          <ac:picMkLst>
            <pc:docMk/>
            <pc:sldMk cId="3133052707" sldId="262"/>
            <ac:picMk id="5" creationId="{E6036933-DFFF-E7D4-F5FA-4D649972F80B}"/>
          </ac:picMkLst>
        </pc:picChg>
        <pc:picChg chg="add del mod">
          <ac:chgData name="TIDKE ASHOK" userId="b7029616eb01df95" providerId="LiveId" clId="{6F8F9DE4-832F-4927-9BFC-FC5F4E570DD4}" dt="2024-05-20T05:00:23.784" v="198" actId="1076"/>
          <ac:picMkLst>
            <pc:docMk/>
            <pc:sldMk cId="3133052707" sldId="262"/>
            <ac:picMk id="6146" creationId="{00000000-0000-0000-0000-000000000000}"/>
          </ac:picMkLst>
        </pc:picChg>
        <pc:picChg chg="del">
          <ac:chgData name="TIDKE ASHOK" userId="b7029616eb01df95" providerId="LiveId" clId="{6F8F9DE4-832F-4927-9BFC-FC5F4E570DD4}" dt="2024-05-20T04:53:18.213" v="141" actId="478"/>
          <ac:picMkLst>
            <pc:docMk/>
            <pc:sldMk cId="3133052707" sldId="262"/>
            <ac:picMk id="6148" creationId="{00000000-0000-0000-0000-000000000000}"/>
          </ac:picMkLst>
        </pc:picChg>
      </pc:sldChg>
      <pc:sldChg chg="addSp delSp modSp mod">
        <pc:chgData name="TIDKE ASHOK" userId="b7029616eb01df95" providerId="LiveId" clId="{6F8F9DE4-832F-4927-9BFC-FC5F4E570DD4}" dt="2024-05-20T05:03:52.498" v="215" actId="167"/>
        <pc:sldMkLst>
          <pc:docMk/>
          <pc:sldMk cId="3995397945" sldId="263"/>
        </pc:sldMkLst>
        <pc:spChg chg="mod">
          <ac:chgData name="TIDKE ASHOK" userId="b7029616eb01df95" providerId="LiveId" clId="{6F8F9DE4-832F-4927-9BFC-FC5F4E570DD4}" dt="2024-05-20T04:58:21.021" v="181" actId="1076"/>
          <ac:spMkLst>
            <pc:docMk/>
            <pc:sldMk cId="3995397945" sldId="263"/>
            <ac:spMk id="2" creationId="{00000000-0000-0000-0000-000000000000}"/>
          </ac:spMkLst>
        </pc:spChg>
        <pc:spChg chg="mod">
          <ac:chgData name="TIDKE ASHOK" userId="b7029616eb01df95" providerId="LiveId" clId="{6F8F9DE4-832F-4927-9BFC-FC5F4E570DD4}" dt="2024-05-20T04:58:29.425" v="183" actId="14100"/>
          <ac:spMkLst>
            <pc:docMk/>
            <pc:sldMk cId="3995397945" sldId="263"/>
            <ac:spMk id="3" creationId="{00000000-0000-0000-0000-000000000000}"/>
          </ac:spMkLst>
        </pc:spChg>
        <pc:picChg chg="add mod ord">
          <ac:chgData name="TIDKE ASHOK" userId="b7029616eb01df95" providerId="LiveId" clId="{6F8F9DE4-832F-4927-9BFC-FC5F4E570DD4}" dt="2024-05-20T05:03:52.498" v="215" actId="167"/>
          <ac:picMkLst>
            <pc:docMk/>
            <pc:sldMk cId="3995397945" sldId="263"/>
            <ac:picMk id="5" creationId="{6DDA5323-3F22-837E-E914-4119A8D30E98}"/>
          </ac:picMkLst>
        </pc:picChg>
        <pc:picChg chg="del mod">
          <ac:chgData name="TIDKE ASHOK" userId="b7029616eb01df95" providerId="LiveId" clId="{6F8F9DE4-832F-4927-9BFC-FC5F4E570DD4}" dt="2024-05-20T04:55:49.007" v="166" actId="478"/>
          <ac:picMkLst>
            <pc:docMk/>
            <pc:sldMk cId="3995397945" sldId="263"/>
            <ac:picMk id="7174" creationId="{00000000-0000-0000-0000-000000000000}"/>
          </ac:picMkLst>
        </pc:picChg>
      </pc:sldChg>
      <pc:sldChg chg="addSp delSp modSp mod">
        <pc:chgData name="TIDKE ASHOK" userId="b7029616eb01df95" providerId="LiveId" clId="{6F8F9DE4-832F-4927-9BFC-FC5F4E570DD4}" dt="2024-05-20T05:05:04.222" v="217" actId="1076"/>
        <pc:sldMkLst>
          <pc:docMk/>
          <pc:sldMk cId="1138417217" sldId="264"/>
        </pc:sldMkLst>
        <pc:picChg chg="add mod">
          <ac:chgData name="TIDKE ASHOK" userId="b7029616eb01df95" providerId="LiveId" clId="{6F8F9DE4-832F-4927-9BFC-FC5F4E570DD4}" dt="2024-05-20T05:05:04.222" v="217" actId="1076"/>
          <ac:picMkLst>
            <pc:docMk/>
            <pc:sldMk cId="1138417217" sldId="264"/>
            <ac:picMk id="3" creationId="{94CCD915-019E-02B2-7A56-4BF898029908}"/>
          </ac:picMkLst>
        </pc:picChg>
        <pc:picChg chg="del">
          <ac:chgData name="TIDKE ASHOK" userId="b7029616eb01df95" providerId="LiveId" clId="{6F8F9DE4-832F-4927-9BFC-FC5F4E570DD4}" dt="2024-05-20T04:59:22.401" v="184" actId="478"/>
          <ac:picMkLst>
            <pc:docMk/>
            <pc:sldMk cId="1138417217" sldId="264"/>
            <ac:picMk id="819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8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9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2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5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70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32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78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6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6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3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8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5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5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6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9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119674" cy="96807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Top New Technologies in </a:t>
            </a:r>
            <a:r>
              <a:rPr lang="en-IN" b="1" dirty="0" err="1">
                <a:latin typeface="Algerian" panose="04020705040A02060702" pitchFamily="82" charset="0"/>
              </a:rPr>
              <a:t>ai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8766" y="2771480"/>
            <a:ext cx="4529579" cy="685800"/>
          </a:xfrm>
        </p:spPr>
        <p:txBody>
          <a:bodyPr>
            <a:normAutofit/>
          </a:bodyPr>
          <a:lstStyle/>
          <a:p>
            <a:r>
              <a:rPr lang="en-IN" sz="1800" b="1" dirty="0"/>
              <a:t>Prepared by : </a:t>
            </a:r>
            <a:r>
              <a:rPr lang="en-IN" sz="1800" b="1" dirty="0" err="1"/>
              <a:t>Tidke</a:t>
            </a:r>
            <a:r>
              <a:rPr lang="en-IN" sz="1800" b="1" dirty="0"/>
              <a:t> Ashok Taterao</a:t>
            </a:r>
          </a:p>
        </p:txBody>
      </p:sp>
    </p:spTree>
    <p:extLst>
      <p:ext uri="{BB962C8B-B14F-4D97-AF65-F5344CB8AC3E}">
        <p14:creationId xmlns:p14="http://schemas.microsoft.com/office/powerpoint/2010/main" val="329937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738" y="578770"/>
            <a:ext cx="4980390" cy="166481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56C4D-3D11-CF70-CF99-F2390037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954880"/>
            <a:ext cx="5553074" cy="432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63" y="2533650"/>
            <a:ext cx="5465837" cy="3946814"/>
          </a:xfrm>
        </p:spPr>
        <p:txBody>
          <a:bodyPr>
            <a:normAutofit/>
          </a:bodyPr>
          <a:lstStyle/>
          <a:p>
            <a:r>
              <a:rPr lang="en-US" b="1" dirty="0"/>
              <a:t>Artificial Intelligence (AI) is a rapidly advancing field, with new and innovative technologies emerging constantly.</a:t>
            </a:r>
          </a:p>
          <a:p>
            <a:r>
              <a:rPr lang="en-US" b="1" dirty="0"/>
              <a:t>New and innovative technologies are constantly emerging in AI</a:t>
            </a:r>
          </a:p>
          <a:p>
            <a:r>
              <a:rPr lang="en-US" b="1" dirty="0"/>
              <a:t>This presentation will focus on some of the top new AI technologies that are shaping the future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1519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555" y="759101"/>
            <a:ext cx="8610600" cy="1293028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>
                <a:latin typeface="Algerian" panose="04020705040A02060702" pitchFamily="82" charset="0"/>
              </a:rPr>
              <a:t>Large Language Models (LLMs)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486" y="1983219"/>
            <a:ext cx="6044564" cy="4024125"/>
          </a:xfrm>
        </p:spPr>
        <p:txBody>
          <a:bodyPr/>
          <a:lstStyle/>
          <a:p>
            <a:r>
              <a:rPr lang="en-US" b="1" dirty="0"/>
              <a:t>LLMs are a breakthrough in natural language processing, allowing AI systems to understand, generate, and process human-like text.</a:t>
            </a:r>
          </a:p>
          <a:p>
            <a:r>
              <a:rPr lang="en-US" b="1" dirty="0"/>
              <a:t>Models like GPT-3, DALL-E, and </a:t>
            </a:r>
            <a:r>
              <a:rPr lang="en-US" b="1" dirty="0" err="1"/>
              <a:t>ChatGPT</a:t>
            </a:r>
            <a:r>
              <a:rPr lang="en-US" b="1" dirty="0"/>
              <a:t> have demonstrated impressive capabilities in tasks such as language translation, question answering, and even creative writing.</a:t>
            </a:r>
          </a:p>
          <a:p>
            <a:r>
              <a:rPr lang="en-US" b="1" dirty="0"/>
              <a:t>LLMs are revolutionizing fields like conversational AI, content creation, and knowledge management.</a:t>
            </a:r>
            <a:endParaRPr lang="en-IN" b="1" dirty="0"/>
          </a:p>
        </p:txBody>
      </p:sp>
      <p:pic>
        <p:nvPicPr>
          <p:cNvPr id="1028" name="Picture 4" descr="Large Language Models (LLMs): Types, Examp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9" r="16446"/>
          <a:stretch/>
        </p:blipFill>
        <p:spPr bwMode="auto">
          <a:xfrm>
            <a:off x="6877050" y="2219633"/>
            <a:ext cx="5019676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13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027" y="410929"/>
            <a:ext cx="4385945" cy="1293028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345" y="1654126"/>
            <a:ext cx="6141085" cy="4613323"/>
          </a:xfrm>
        </p:spPr>
        <p:txBody>
          <a:bodyPr>
            <a:normAutofit/>
          </a:bodyPr>
          <a:lstStyle/>
          <a:p>
            <a:r>
              <a:rPr lang="en-US" b="1" dirty="0"/>
              <a:t>Generative AI models can create new, original content such as images, videos, and even music, from scratch.</a:t>
            </a:r>
          </a:p>
          <a:p>
            <a:r>
              <a:rPr lang="en-US" b="1" dirty="0"/>
              <a:t>These models use advanced techniques like Generative Adversarial Networks (GANs) and Diffusion Models to generate highly realistic and visually stunning outputs.</a:t>
            </a:r>
          </a:p>
          <a:p>
            <a:r>
              <a:rPr lang="en-US" b="1" dirty="0"/>
              <a:t>Generative AI is transforming industries like art, design, and media, enabling new forms of creative expression and content generation.</a:t>
            </a:r>
            <a:endParaRPr lang="en-IN" b="1" dirty="0"/>
          </a:p>
        </p:txBody>
      </p:sp>
      <p:pic>
        <p:nvPicPr>
          <p:cNvPr id="3076" name="Picture 4" descr="Generative AI 101: A Beginners' Gui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1" t="12868" r="11714" b="10873"/>
          <a:stretch/>
        </p:blipFill>
        <p:spPr bwMode="auto">
          <a:xfrm>
            <a:off x="6869430" y="1753787"/>
            <a:ext cx="5322570" cy="319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49" y="664291"/>
            <a:ext cx="7071995" cy="1293028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20" y="1952624"/>
            <a:ext cx="5948680" cy="4562475"/>
          </a:xfrm>
        </p:spPr>
        <p:txBody>
          <a:bodyPr>
            <a:normAutofit/>
          </a:bodyPr>
          <a:lstStyle/>
          <a:p>
            <a:r>
              <a:rPr lang="en-US" b="1" dirty="0"/>
              <a:t>Reinforcement Learning (RL) is a type of machine learning where AI agents learn by interacting with an environment and receiving rewards or punishments.</a:t>
            </a:r>
          </a:p>
          <a:p>
            <a:r>
              <a:rPr lang="en-US" b="1" dirty="0"/>
              <a:t>RL has led to groundbreaking achievements in AI, such as systems that can outperform the best human players in complex games like Go and </a:t>
            </a:r>
            <a:r>
              <a:rPr lang="en-US" b="1" dirty="0" err="1"/>
              <a:t>Dota</a:t>
            </a:r>
            <a:r>
              <a:rPr lang="en-US" b="1" dirty="0"/>
              <a:t> 2.</a:t>
            </a:r>
          </a:p>
          <a:p>
            <a:r>
              <a:rPr lang="en-US" b="1" dirty="0"/>
              <a:t>Beyond gaming, RL is being applied in areas like robotics, decision-making systems, and autonomous vehicles.</a:t>
            </a:r>
            <a:endParaRPr lang="en-IN" b="1" dirty="0"/>
          </a:p>
        </p:txBody>
      </p:sp>
      <p:pic>
        <p:nvPicPr>
          <p:cNvPr id="4098" name="Picture 2" descr="Types of Machine Learning – A Simple Analysis of these Grou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" t="3040" r="5222" b="21545"/>
          <a:stretch/>
        </p:blipFill>
        <p:spPr bwMode="auto">
          <a:xfrm>
            <a:off x="6858000" y="2170512"/>
            <a:ext cx="4876801" cy="34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66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49" y="680254"/>
            <a:ext cx="6219825" cy="1293028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15" y="1939290"/>
            <a:ext cx="6372225" cy="4024125"/>
          </a:xfrm>
        </p:spPr>
        <p:txBody>
          <a:bodyPr/>
          <a:lstStyle/>
          <a:p>
            <a:r>
              <a:rPr lang="en-US" b="1" dirty="0"/>
              <a:t>Quantum computing is a new paradigm in computing that leverages the principles of quantum mechanics to perform calculations and solve problems that are intractable for classical computers.</a:t>
            </a:r>
          </a:p>
          <a:p>
            <a:r>
              <a:rPr lang="en-US" b="1" dirty="0"/>
              <a:t>Quantum AI algorithms have the potential to exponentially speed up certain types of computations, such as optimization, simulation, and factorization.</a:t>
            </a:r>
          </a:p>
          <a:p>
            <a:r>
              <a:rPr lang="en-US" b="1" dirty="0"/>
              <a:t>This could lead to breakthroughs in fields like cryptography, drug discovery, and materials science.</a:t>
            </a:r>
            <a:endParaRPr lang="en-IN" b="1" dirty="0"/>
          </a:p>
        </p:txBody>
      </p:sp>
      <p:pic>
        <p:nvPicPr>
          <p:cNvPr id="5124" name="Picture 4" descr="How quantum computing is affecting artificial intellig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" t="15599" r="5379" b="10525"/>
          <a:stretch/>
        </p:blipFill>
        <p:spPr bwMode="auto">
          <a:xfrm>
            <a:off x="7200900" y="2117473"/>
            <a:ext cx="4480560" cy="341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9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330" y="891158"/>
            <a:ext cx="7132320" cy="78232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Edge Computing and </a:t>
            </a:r>
            <a:r>
              <a:rPr lang="en-IN" dirty="0" err="1">
                <a:latin typeface="Algerian" panose="04020705040A02060702" pitchFamily="82" charset="0"/>
              </a:rPr>
              <a:t>IoT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90" y="1942717"/>
            <a:ext cx="5842000" cy="40241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Edge Computing is a paradigm that brings computation and data storage closer to the devices that generate the data, rather than relying on a centralized cloud.</a:t>
            </a:r>
          </a:p>
          <a:p>
            <a:r>
              <a:rPr lang="en-US" b="1" dirty="0"/>
              <a:t>This is particularly important for Internet of Things (</a:t>
            </a:r>
            <a:r>
              <a:rPr lang="en-US" b="1" dirty="0" err="1"/>
              <a:t>IoT</a:t>
            </a:r>
            <a:r>
              <a:rPr lang="en-US" b="1" dirty="0"/>
              <a:t>) devices, where real-time processing and low latency are crucial.</a:t>
            </a:r>
          </a:p>
          <a:p>
            <a:r>
              <a:rPr lang="en-US" b="1" dirty="0"/>
              <a:t>Edge AI techniques allow for on-device inference and decision-making, enabling new applications in smart homes, industrial automation, and autonomous systems.</a:t>
            </a:r>
            <a:endParaRPr lang="en-IN" b="1" dirty="0"/>
          </a:p>
        </p:txBody>
      </p:sp>
      <p:pic>
        <p:nvPicPr>
          <p:cNvPr id="6146" name="Picture 2" descr="Why Edge Computing is Important for IoT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942717"/>
            <a:ext cx="4381500" cy="43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05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A5323-3F22-837E-E914-4119A8D3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60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995" y="171726"/>
            <a:ext cx="3977005" cy="129302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969" y="1636481"/>
            <a:ext cx="5459731" cy="39146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field of Artificial Intelligence is continuously evolving, and the technologies discussed in this presentation represent some of the most exciting and impactful advancements.</a:t>
            </a:r>
          </a:p>
          <a:p>
            <a:r>
              <a:rPr lang="en-US" b="1" dirty="0">
                <a:solidFill>
                  <a:schemeClr val="bg1"/>
                </a:solidFill>
              </a:rPr>
              <a:t>As AI continues to progress, we can expect to see even more remarkable developments that will transform various industries and shape the future.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9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CCD915-019E-02B2-7A56-4BF89802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52" y="1505576"/>
            <a:ext cx="10238533" cy="57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172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126</TotalTime>
  <Words>476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Century Gothic</vt:lpstr>
      <vt:lpstr>Vapor Trail</vt:lpstr>
      <vt:lpstr>Top New Technologies in ai</vt:lpstr>
      <vt:lpstr>Introduction</vt:lpstr>
      <vt:lpstr> Large Language Models (LLMs)</vt:lpstr>
      <vt:lpstr>Generative AI</vt:lpstr>
      <vt:lpstr> Reinforcement Learning</vt:lpstr>
      <vt:lpstr>Quantum Computing</vt:lpstr>
      <vt:lpstr>Edge Computing and IoT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New Technologies in ai</dc:title>
  <dc:creator>USER</dc:creator>
  <cp:lastModifiedBy>TIDKE ASHOK</cp:lastModifiedBy>
  <cp:revision>10</cp:revision>
  <dcterms:created xsi:type="dcterms:W3CDTF">2024-05-19T18:28:32Z</dcterms:created>
  <dcterms:modified xsi:type="dcterms:W3CDTF">2024-05-20T05:05:09Z</dcterms:modified>
</cp:coreProperties>
</file>