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67B5-8919-4B09-9024-76494CF22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E2C61-CE62-4994-8E70-14CCE4680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3202-2C2A-4436-8D1A-E1DFE09B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A8FE-8EA4-4538-8708-E7EBF609FE5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4DD96-2BD8-4691-9D86-04568FCE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B0939-4A59-4FA8-A32D-094C76F1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FCAB-74BF-4A44-A371-61D5360C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FEC4-5774-4C3A-A001-721F2548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FAB99-02CD-4D16-BC43-A539C1859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D1709-1DAA-448D-A50A-946021DF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A8FE-8EA4-4538-8708-E7EBF609FE5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496DB-949E-4CB5-93FD-1AB91926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C15B4-1618-4683-890F-7114B535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FCAB-74BF-4A44-A371-61D5360C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CAA8D-5460-49E0-8F55-3653290B5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120F1-7544-4188-80A0-2AAD3F365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D9B9-2A7C-4C71-899F-EAC30108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A8FE-8EA4-4538-8708-E7EBF609FE5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AB037-7786-4F9F-9BC5-788DC9F7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CA7F0-D9FD-4F0A-821D-F585EABE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FCAB-74BF-4A44-A371-61D5360C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7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FB59-29C2-47B8-B982-83D56304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78CD-E956-4205-A22C-C355DACA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3B6D-9361-4D4F-98FE-B77C89D8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A8FE-8EA4-4538-8708-E7EBF609FE5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54463-310E-4036-B257-332C7F38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A101-F187-4DEA-9D70-8B48883D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FCAB-74BF-4A44-A371-61D5360C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8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D88-CDAB-44ED-B57B-027C2C03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928C9-0982-485B-A5DC-80788E2ED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0625A-D432-4CB8-8288-CF32E8F8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A8FE-8EA4-4538-8708-E7EBF609FE5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F4F9-AC1E-4396-98FC-DB4CAB9E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5B2A-9D91-43EA-ADD3-B87921EB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FCAB-74BF-4A44-A371-61D5360C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5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FBCA-618C-4720-848F-662FC15C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DC99E-4F69-4865-A8BC-C95484231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70A5E-D0A2-472B-9E60-62D872CF0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7631E-3CE4-4CDE-83F9-3406B134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A8FE-8EA4-4538-8708-E7EBF609FE5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03F1E-8559-4AB8-8FF1-127B2C5E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F37BF-D36F-4443-9CE5-F537235A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FCAB-74BF-4A44-A371-61D5360C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6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3578-C278-423B-9C24-D99D7F5C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D85FB-9686-4B4B-87C2-53FE58BF7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CBF88-4890-45A5-90C2-7121AA279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A33B0-1550-4FAA-8050-F619C8FA7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9CBD2-C177-4FBD-AFE3-D7535BBE6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A58E7-38DF-4642-8DB2-D3328987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A8FE-8EA4-4538-8708-E7EBF609FE5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6E752-1C0B-4690-9590-5DB52B15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53B18-2264-41DB-AC55-CC82353A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FCAB-74BF-4A44-A371-61D5360C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996C-C71A-44C9-9B9F-AE70F6DC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99D0B-35A4-4AD6-ADC0-02951C6F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A8FE-8EA4-4538-8708-E7EBF609FE5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14DBC-F5B0-4E1F-B1DF-3D4327CE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F9EAA-3DD4-4EA2-A910-64FD8426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FCAB-74BF-4A44-A371-61D5360C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0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2E5BF-F462-4B91-9F70-C251B2FE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A8FE-8EA4-4538-8708-E7EBF609FE5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CC8B1-2908-4B98-B765-13DB3FE0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B9675-B752-456D-92BD-77BE616A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FCAB-74BF-4A44-A371-61D5360C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5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B340-76F1-4A19-8E1A-24B442B4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A3A2D-5678-4B95-A221-8644BA80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F3146-E9A1-477F-9523-251303AD3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71809-BD3B-4CB8-BD86-AB461A5A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A8FE-8EA4-4538-8708-E7EBF609FE5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DAA5-9393-4405-82E8-8F3F535A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B5DCF-B995-4E42-A20B-F03A82EC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FCAB-74BF-4A44-A371-61D5360C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0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64D0-E071-4AF5-86D1-1AF21A42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3EB9B-40C0-420B-8EE8-DF115DB26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28065-D7D4-4947-840E-4B1E80705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D820B-EBDF-4420-AAA7-E3C04351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A8FE-8EA4-4538-8708-E7EBF609FE5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BCFA5-C88E-4F02-90EA-436912CF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566E5-917F-4C4B-8FAB-AFDC6ED8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FCAB-74BF-4A44-A371-61D5360C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E42EA-0E1A-4613-B123-F39463F4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46EFF-FBE0-4537-9249-591DC45EE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D24DF-FE71-40AC-A503-6E05CAF8B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BA8FE-8EA4-4538-8708-E7EBF609FE5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020BE-D7CC-447E-9760-1ACC8F0ED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379C1-9A61-49E5-9080-8EF769B4D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FCAB-74BF-4A44-A371-61D5360C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6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1D4919-C5FA-4E9E-93F9-320824093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6"/>
          <a:stretch/>
        </p:blipFill>
        <p:spPr>
          <a:xfrm>
            <a:off x="1397653" y="119742"/>
            <a:ext cx="9396694" cy="6738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080CA0-F8BE-416B-8AC4-6BD7928D08EC}"/>
              </a:ext>
            </a:extLst>
          </p:cNvPr>
          <p:cNvSpPr txBox="1"/>
          <p:nvPr/>
        </p:nvSpPr>
        <p:spPr>
          <a:xfrm rot="3008426">
            <a:off x="3797834" y="311971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74.6 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BA52E2-23DD-42E5-9716-2F732748C28A}"/>
              </a:ext>
            </a:extLst>
          </p:cNvPr>
          <p:cNvCxnSpPr/>
          <p:nvPr/>
        </p:nvCxnSpPr>
        <p:spPr>
          <a:xfrm>
            <a:off x="2764971" y="1915886"/>
            <a:ext cx="2677886" cy="31242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D39424-8395-4BF4-8AAE-58D99D85F5A9}"/>
              </a:ext>
            </a:extLst>
          </p:cNvPr>
          <p:cNvSpPr/>
          <p:nvPr/>
        </p:nvSpPr>
        <p:spPr>
          <a:xfrm rot="1685422">
            <a:off x="6389268" y="1230950"/>
            <a:ext cx="187686" cy="4146869"/>
          </a:xfrm>
          <a:prstGeom prst="rect">
            <a:avLst/>
          </a:prstGeom>
          <a:solidFill>
            <a:schemeClr val="accent4">
              <a:lumMod val="75000"/>
              <a:alpha val="3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D1E658-DCF1-464B-B9CA-11DFBC4BC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345" y="0"/>
            <a:ext cx="844331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46AFB-3D29-4BAA-B1F2-ECD5993C11AF}"/>
              </a:ext>
            </a:extLst>
          </p:cNvPr>
          <p:cNvSpPr txBox="1"/>
          <p:nvPr/>
        </p:nvSpPr>
        <p:spPr>
          <a:xfrm rot="19972005">
            <a:off x="4501395" y="2415970"/>
            <a:ext cx="96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28.11 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DD1F2F-F03E-438A-B2ED-A5CBAA60BEE9}"/>
              </a:ext>
            </a:extLst>
          </p:cNvPr>
          <p:cNvCxnSpPr>
            <a:cxnSpLocks/>
          </p:cNvCxnSpPr>
          <p:nvPr/>
        </p:nvCxnSpPr>
        <p:spPr>
          <a:xfrm flipV="1">
            <a:off x="4984376" y="2985247"/>
            <a:ext cx="331695" cy="17032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62C305-CE67-438F-90A3-9C2719665859}"/>
              </a:ext>
            </a:extLst>
          </p:cNvPr>
          <p:cNvSpPr/>
          <p:nvPr/>
        </p:nvSpPr>
        <p:spPr>
          <a:xfrm rot="1463154">
            <a:off x="4979731" y="2744101"/>
            <a:ext cx="178501" cy="1508139"/>
          </a:xfrm>
          <a:prstGeom prst="rect">
            <a:avLst/>
          </a:prstGeom>
          <a:solidFill>
            <a:schemeClr val="accent4">
              <a:lumMod val="75000"/>
              <a:alpha val="3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9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FBBB80-8489-4E3A-9A6D-B4B6EC48F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83" y="0"/>
            <a:ext cx="917903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342FAA-DC20-42C0-A63A-4483ABA83C0D}"/>
              </a:ext>
            </a:extLst>
          </p:cNvPr>
          <p:cNvSpPr txBox="1"/>
          <p:nvPr/>
        </p:nvSpPr>
        <p:spPr>
          <a:xfrm rot="3008426">
            <a:off x="3800239" y="311971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91.6 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4D6B47-935C-4487-B66A-E85F8077A5EB}"/>
              </a:ext>
            </a:extLst>
          </p:cNvPr>
          <p:cNvCxnSpPr>
            <a:cxnSpLocks/>
          </p:cNvCxnSpPr>
          <p:nvPr/>
        </p:nvCxnSpPr>
        <p:spPr>
          <a:xfrm>
            <a:off x="3440640" y="2475444"/>
            <a:ext cx="1180480" cy="15915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EFA1650-5156-4B3B-B1E1-1733D8C96989}"/>
              </a:ext>
            </a:extLst>
          </p:cNvPr>
          <p:cNvSpPr/>
          <p:nvPr/>
        </p:nvSpPr>
        <p:spPr>
          <a:xfrm rot="1685422">
            <a:off x="5000337" y="2147851"/>
            <a:ext cx="191886" cy="2290716"/>
          </a:xfrm>
          <a:prstGeom prst="rect">
            <a:avLst/>
          </a:prstGeom>
          <a:solidFill>
            <a:schemeClr val="accent4">
              <a:lumMod val="75000"/>
              <a:alpha val="3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3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118A74-900D-465B-86AB-56E851027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03" y="0"/>
            <a:ext cx="868619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15D8CC-335F-4C1E-8152-A28BC813788F}"/>
              </a:ext>
            </a:extLst>
          </p:cNvPr>
          <p:cNvSpPr txBox="1"/>
          <p:nvPr/>
        </p:nvSpPr>
        <p:spPr>
          <a:xfrm rot="19312136">
            <a:off x="4921468" y="105425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19.58 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AC32D1-70C6-43D6-9974-0D1707C8C4D6}"/>
              </a:ext>
            </a:extLst>
          </p:cNvPr>
          <p:cNvCxnSpPr>
            <a:cxnSpLocks/>
          </p:cNvCxnSpPr>
          <p:nvPr/>
        </p:nvCxnSpPr>
        <p:spPr>
          <a:xfrm flipV="1">
            <a:off x="5129591" y="1323191"/>
            <a:ext cx="966409" cy="67891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3D99A84-498D-4736-987D-676C4873AEBC}"/>
              </a:ext>
            </a:extLst>
          </p:cNvPr>
          <p:cNvSpPr/>
          <p:nvPr/>
        </p:nvSpPr>
        <p:spPr>
          <a:xfrm rot="1729267">
            <a:off x="4819708" y="881796"/>
            <a:ext cx="197855" cy="5245021"/>
          </a:xfrm>
          <a:prstGeom prst="rect">
            <a:avLst/>
          </a:prstGeom>
          <a:solidFill>
            <a:schemeClr val="accent4">
              <a:lumMod val="75000"/>
              <a:alpha val="3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6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E417D91-12A9-417A-8955-E70E5DB1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61925"/>
            <a:ext cx="8401050" cy="6534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4A3013-EB15-4B7E-8796-15A08BAED4A6}"/>
              </a:ext>
            </a:extLst>
          </p:cNvPr>
          <p:cNvSpPr txBox="1"/>
          <p:nvPr/>
        </p:nvSpPr>
        <p:spPr>
          <a:xfrm rot="18616953">
            <a:off x="5280916" y="10412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37.7 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4CAF9A-9856-4986-BBF9-2C1AAC81F50F}"/>
              </a:ext>
            </a:extLst>
          </p:cNvPr>
          <p:cNvCxnSpPr>
            <a:cxnSpLocks/>
          </p:cNvCxnSpPr>
          <p:nvPr/>
        </p:nvCxnSpPr>
        <p:spPr>
          <a:xfrm flipV="1">
            <a:off x="4985981" y="666750"/>
            <a:ext cx="814744" cy="151899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F4DEDD-4949-4086-8A8F-5DCCA66EAB86}"/>
              </a:ext>
            </a:extLst>
          </p:cNvPr>
          <p:cNvSpPr/>
          <p:nvPr/>
        </p:nvSpPr>
        <p:spPr>
          <a:xfrm rot="1820102">
            <a:off x="4138047" y="-18722"/>
            <a:ext cx="380728" cy="5496546"/>
          </a:xfrm>
          <a:prstGeom prst="rect">
            <a:avLst/>
          </a:prstGeom>
          <a:solidFill>
            <a:schemeClr val="accent4">
              <a:lumMod val="75000"/>
              <a:alpha val="3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4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María Nariné Torres Cajiao</dc:creator>
  <cp:lastModifiedBy>María Nariné Torres Cajiao</cp:lastModifiedBy>
  <cp:revision>6</cp:revision>
  <dcterms:created xsi:type="dcterms:W3CDTF">2019-01-25T20:52:38Z</dcterms:created>
  <dcterms:modified xsi:type="dcterms:W3CDTF">2019-01-25T21:47:12Z</dcterms:modified>
</cp:coreProperties>
</file>