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579" autoAdjust="0"/>
  </p:normalViewPr>
  <p:slideViewPr>
    <p:cSldViewPr>
      <p:cViewPr varScale="1">
        <p:scale>
          <a:sx n="71" d="100"/>
          <a:sy n="71" d="100"/>
        </p:scale>
        <p:origin x="-177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E57B8-9E5B-4820-91F0-7F1870BF14A5}" type="datetimeFigureOut">
              <a:rPr lang="en-SG" smtClean="0"/>
              <a:t>6/7/2015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ADC0E-1DF2-4DA0-9034-8EA559F77C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4296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ADC0E-1DF2-4DA0-9034-8EA559F77CA0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6567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Different people</a:t>
            </a:r>
            <a:r>
              <a:rPr lang="en-SG" baseline="0" dirty="0" smtClean="0"/>
              <a:t> have different way of dealing with the process. So this meeting objective is to mitigate the differences and allowing every one to come to a mutual agreement.</a:t>
            </a:r>
            <a:endParaRPr lang="en-SG" dirty="0" smtClean="0"/>
          </a:p>
          <a:p>
            <a:r>
              <a:rPr lang="en-SG" baseline="0" dirty="0" smtClean="0"/>
              <a:t>Furthermore, to verify and gather some other details that I'm currently still lacking of.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ADC0E-1DF2-4DA0-9034-8EA559F77CA0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0158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ADC0E-1DF2-4DA0-9034-8EA559F77CA0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301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00200"/>
            <a:ext cx="7543800" cy="1524000"/>
          </a:xfrm>
        </p:spPr>
        <p:txBody>
          <a:bodyPr/>
          <a:lstStyle/>
          <a:p>
            <a:r>
              <a:rPr lang="en-SG" dirty="0" smtClean="0"/>
              <a:t>DBS Infra Deployment Process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7256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Common issues faced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New PM/Infra lead do not know the</a:t>
            </a:r>
          </a:p>
          <a:p>
            <a:pPr lvl="1"/>
            <a:r>
              <a:rPr lang="en-SG" dirty="0" smtClean="0"/>
              <a:t>Which process must be carried out sequentially </a:t>
            </a:r>
          </a:p>
          <a:p>
            <a:pPr lvl="1"/>
            <a:r>
              <a:rPr lang="en-SG" dirty="0" smtClean="0"/>
              <a:t>Which process can be carried out concurrently</a:t>
            </a:r>
          </a:p>
          <a:p>
            <a:pPr lvl="1"/>
            <a:r>
              <a:rPr lang="en-SG" dirty="0" smtClean="0"/>
              <a:t>Where to retrieve the required forms/materials </a:t>
            </a:r>
          </a:p>
          <a:p>
            <a:pPr lvl="1"/>
            <a:r>
              <a:rPr lang="en-SG" dirty="0" smtClean="0"/>
              <a:t>Where to submit the required forms/materials</a:t>
            </a:r>
          </a:p>
          <a:p>
            <a:pPr lvl="1"/>
            <a:r>
              <a:rPr lang="en-SG" dirty="0" smtClean="0"/>
              <a:t>Who to contact / escalate issue to when they faced problem</a:t>
            </a:r>
          </a:p>
          <a:p>
            <a:pPr lvl="1"/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2672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1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Proposed solution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Create wiki that allows PM/Infra lead to</a:t>
            </a:r>
          </a:p>
          <a:p>
            <a:pPr lvl="1"/>
            <a:r>
              <a:rPr lang="en-SG" dirty="0" smtClean="0"/>
              <a:t>Have a clear picture of the entire process</a:t>
            </a:r>
          </a:p>
          <a:p>
            <a:pPr lvl="1"/>
            <a:r>
              <a:rPr lang="en-SG" dirty="0" smtClean="0"/>
              <a:t>Know what are they suppose to do for each process</a:t>
            </a:r>
          </a:p>
          <a:p>
            <a:pPr lvl="1"/>
            <a:r>
              <a:rPr lang="en-SG" dirty="0" smtClean="0"/>
              <a:t>Adopt some of the good practices </a:t>
            </a:r>
          </a:p>
          <a:p>
            <a:pPr lvl="1"/>
            <a:r>
              <a:rPr lang="en-SG" dirty="0" smtClean="0"/>
              <a:t>Save time and effort </a:t>
            </a:r>
            <a:r>
              <a:rPr lang="en-SG" dirty="0" smtClean="0">
                <a:sym typeface="Wingdings" pitchFamily="2" charset="2"/>
              </a:rPr>
              <a:t> Save cost for company in long run</a:t>
            </a:r>
            <a:endParaRPr lang="en-SG" dirty="0" smtClean="0"/>
          </a:p>
          <a:p>
            <a:endParaRPr lang="en-SG" dirty="0" smtClean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267200"/>
            <a:ext cx="2873831" cy="2172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077525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7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Agenda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Discuss the workflow</a:t>
            </a:r>
          </a:p>
          <a:p>
            <a:r>
              <a:rPr lang="en-SG" dirty="0" smtClean="0"/>
              <a:t>Discuss some of the key process</a:t>
            </a:r>
          </a:p>
          <a:p>
            <a:r>
              <a:rPr lang="en-SG" dirty="0" smtClean="0"/>
              <a:t>Feedback &amp; point out mistakes in documentation</a:t>
            </a:r>
          </a:p>
          <a:p>
            <a:endParaRPr lang="en-SG" dirty="0" smtClean="0"/>
          </a:p>
          <a:p>
            <a:pPr lvl="1"/>
            <a:endParaRPr lang="en-SG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1357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Recommendations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Remove or combine some processes</a:t>
            </a:r>
          </a:p>
          <a:p>
            <a:r>
              <a:rPr lang="en-SG" dirty="0" smtClean="0"/>
              <a:t>Cut down the turnaround time for process</a:t>
            </a:r>
          </a:p>
          <a:p>
            <a:r>
              <a:rPr lang="en-SG" dirty="0" smtClean="0"/>
              <a:t>Create a portal that allows PM/Infra lead to carry out the step-by-step process </a:t>
            </a:r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2384596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171</TotalTime>
  <Words>189</Words>
  <Application>Microsoft Office PowerPoint</Application>
  <PresentationFormat>On-screen Show (4:3)</PresentationFormat>
  <Paragraphs>28</Paragraphs>
  <Slides>5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Equity</vt:lpstr>
      <vt:lpstr>DBS Infra Deployment Process</vt:lpstr>
      <vt:lpstr>Common issues faced</vt:lpstr>
      <vt:lpstr>Proposed solution </vt:lpstr>
      <vt:lpstr>Agenda</vt:lpstr>
      <vt:lpstr>Recommendations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 Infra Deployment Process</dc:title>
  <dc:creator>Wanting Koh</dc:creator>
  <cp:lastModifiedBy>ting.stops@gmail.com</cp:lastModifiedBy>
  <cp:revision>12</cp:revision>
  <dcterms:created xsi:type="dcterms:W3CDTF">2006-08-16T00:00:00Z</dcterms:created>
  <dcterms:modified xsi:type="dcterms:W3CDTF">2015-07-06T09:50:30Z</dcterms:modified>
</cp:coreProperties>
</file>