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0"/>
  </p:notesMasterIdLst>
  <p:sldIdLst>
    <p:sldId id="256" r:id="rId2"/>
    <p:sldId id="257" r:id="rId3"/>
    <p:sldId id="259" r:id="rId4"/>
    <p:sldId id="260" r:id="rId5"/>
    <p:sldId id="258" r:id="rId6"/>
    <p:sldId id="261" r:id="rId7"/>
    <p:sldId id="262" r:id="rId8"/>
    <p:sldId id="269" r:id="rId9"/>
  </p:sldIdLst>
  <p:sldSz cx="9144000" cy="5143500" type="screen16x9"/>
  <p:notesSz cx="6858000" cy="9144000"/>
  <p:embeddedFontLst>
    <p:embeddedFont>
      <p:font typeface="Exo" panose="020B0604020202020204" charset="0"/>
      <p:regular r:id="rId11"/>
      <p:bold r:id="rId12"/>
      <p:italic r:id="rId13"/>
      <p:boldItalic r:id="rId14"/>
    </p:embeddedFont>
    <p:embeddedFont>
      <p:font typeface="Exo Light" panose="020B0604020202020204" charset="0"/>
      <p:regular r:id="rId15"/>
      <p:bold r:id="rId16"/>
      <p:italic r:id="rId17"/>
      <p:boldItalic r:id="rId18"/>
    </p:embeddedFont>
    <p:embeddedFont>
      <p:font typeface="Helvetica Neue Light" panose="020B0604020202020204" charset="0"/>
      <p:regular r:id="rId19"/>
      <p:bold r:id="rId20"/>
      <p:italic r:id="rId21"/>
      <p:boldItalic r:id="rId22"/>
    </p:embeddedFont>
    <p:embeddedFont>
      <p:font typeface="Space Mon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57" autoAdjust="0"/>
  </p:normalViewPr>
  <p:slideViewPr>
    <p:cSldViewPr snapToGrid="0">
      <p:cViewPr>
        <p:scale>
          <a:sx n="100" d="100"/>
          <a:sy n="100" d="100"/>
        </p:scale>
        <p:origin x="1914" y="7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49cc8d6f0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49cc8d6f0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Nếu chúng ta có thể nắm bắt được làm thế nào lĩnh vực tài chính đạt đến trạng thái hiện tại, thì chúng ta sẽ hiểu rõ hơn tại sao công nghệ chuỗi khối là bước tiếp theo tự nhiên trong quá trình phát triển tiền tệ.</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r>
              <a:rPr lang="en-GB"/>
              <a:t>Hãy suy nghĩ về nó trong một giây. Nó không phải là dễ dàng để xác định như nó có vẻ. Định nghĩa trong sách giáo khoa sẽ khẳng định tiền có ba chức năng chính.</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Một, một phương tiện trao đổi,</a:t>
            </a:r>
            <a:endParaRPr/>
          </a:p>
          <a:p>
            <a:pPr marL="0" lvl="0" indent="0" algn="l" rtl="0">
              <a:spcBef>
                <a:spcPts val="0"/>
              </a:spcBef>
              <a:spcAft>
                <a:spcPts val="0"/>
              </a:spcAft>
              <a:buClr>
                <a:schemeClr val="dk1"/>
              </a:buClr>
              <a:buSzPts val="1100"/>
              <a:buFont typeface="Arial"/>
              <a:buNone/>
            </a:pPr>
            <a:r>
              <a:rPr lang="en-GB"/>
              <a:t>hai, một đơn vị tài khoản,</a:t>
            </a:r>
            <a:endParaRPr/>
          </a:p>
          <a:p>
            <a:pPr marL="0" lvl="0" indent="0" algn="l" rtl="0">
              <a:spcBef>
                <a:spcPts val="0"/>
              </a:spcBef>
              <a:spcAft>
                <a:spcPts val="0"/>
              </a:spcAft>
              <a:buClr>
                <a:schemeClr val="dk1"/>
              </a:buClr>
              <a:buSzPts val="1100"/>
              <a:buFont typeface="Arial"/>
              <a:buNone/>
            </a:pPr>
            <a:r>
              <a:rPr lang="en-GB"/>
              <a:t>và ba, một kho lưu trữ giá trị.</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Nếu bạn vẫn chưa thấy thuyết phục bởi những định nghĩa này, chúng tôi sẽ cung cấp cho bạn thêm một chút chi tiết về ý nghĩa của nó. hãy lấy một ví dụ đơn giản về trao đổi hàng đổi hàng.</a:t>
            </a:r>
            <a:endParaRPr/>
          </a:p>
          <a:p>
            <a:pPr marL="0" lvl="0" indent="0" algn="l" rtl="0">
              <a:spcBef>
                <a:spcPts val="0"/>
              </a:spcBef>
              <a:spcAft>
                <a:spcPts val="0"/>
              </a:spcAft>
              <a:buClr>
                <a:schemeClr val="dk1"/>
              </a:buClr>
              <a:buSzPts val="1100"/>
              <a:buFont typeface="Arial"/>
              <a:buNone/>
            </a:pPr>
            <a:r>
              <a:rPr lang="en-GB"/>
              <a:t>Bạn đổi một trong những con ngựa của trang trại để lấy một con bò. Đây là thỏa thuận rất phổ biến.</a:t>
            </a:r>
            <a:endParaRPr/>
          </a:p>
          <a:p>
            <a:pPr marL="0" lvl="0" indent="0" algn="l" rtl="0">
              <a:spcBef>
                <a:spcPts val="0"/>
              </a:spcBef>
              <a:spcAft>
                <a:spcPts val="0"/>
              </a:spcAft>
              <a:buClr>
                <a:schemeClr val="dk1"/>
              </a:buClr>
              <a:buSzPts val="1100"/>
              <a:buFont typeface="Arial"/>
              <a:buNone/>
            </a:pPr>
            <a:r>
              <a:rPr lang="en-GB"/>
              <a:t>Một tuần sau, bạn ra ngoài ăn tối, bạn dùng bữa xong, người phục vụ đến đưa hóa đơn cho bạn và bạn chuẩn bị trả cho cô ta một phần của con bò mà bạn đã lấy trước đó. Whoa, việc này không tiện một chút nào. Đây là lúc bạn cần tiền.</a:t>
            </a:r>
            <a:endParaRPr/>
          </a:p>
          <a:p>
            <a:pPr marL="0" lvl="0" indent="0" algn="l" rtl="0">
              <a:spcBef>
                <a:spcPts val="0"/>
              </a:spcBef>
              <a:spcAft>
                <a:spcPts val="0"/>
              </a:spcAft>
              <a:buClr>
                <a:schemeClr val="dk1"/>
              </a:buClr>
              <a:buSzPts val="1100"/>
              <a:buFont typeface="Arial"/>
              <a:buNone/>
            </a:pPr>
            <a:r>
              <a:rPr lang="en-GB"/>
              <a:t>Tiền là phương tiện trao đổi. Bạn thường không thể trao đổi trực tiếp một hàng hóa hoặc dịch vụ để lấy một hàng hóa hoặc dịch vụ khác trong nhiều trường hợp. Tiền là một loại hàng hóa trung gian được chấp nhận rộng rãi và có giá trị quy chuẩn cho tất cả các bên.</a:t>
            </a:r>
            <a:endParaRPr/>
          </a:p>
          <a:p>
            <a:pPr marL="0" lvl="0" indent="0" algn="l" rtl="0">
              <a:spcBef>
                <a:spcPts val="0"/>
              </a:spcBef>
              <a:spcAft>
                <a:spcPts val="0"/>
              </a:spcAft>
              <a:buClr>
                <a:schemeClr val="dk1"/>
              </a:buClr>
              <a:buSzPts val="1100"/>
              <a:buFont typeface="Arial"/>
              <a:buNone/>
            </a:pPr>
            <a:r>
              <a:rPr lang="en-GB"/>
              <a:t>Đó là lý do tại sao nó tạo điều kiện trao đổi giá trị hiệu quả hơn so với hàng đổi hàng.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Trên thực tế, có nhiều hơn cho nó. Chúng tôi cũng sử dụng tiền như một đơn vị tính toán, nghĩa là chúng tôi sử dụng tiền để so sánh giá trị của hàng hóa hoặc dịch vụ với giá trị của hàng hóa hoặc dịch vụ khác và ghi lại những giá trị này.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Tiền cũng cần phải là một kho lưu trữ giá trị, nghĩa là nó duy trì giá trị hoặc sức mua của nó theo thời gian.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Điều này giúp loại bỏ mọi hàng hóa hoặc đồ vật dễ bị hư hỏng hoặc ăn mòn.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Ví dụ, các kim loại quý như vàng, bạc và bạch kim, là một kho lưu trữ giá trị lớn vì thời hạn sử dụng của chúng về cơ bản là vĩnh viễn.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Trong khi những thứ như sữa, lúa mì hoặc sắt không phải là một kho lưu trữ giá trị tốt như vậy. Một đặc điểm mong muốn khác của tiền là sự khan hiếm, như tên gọi của nó, có nghĩa là nó cần phải có nguồn cung hạn chế.</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Như họ nói, tiền không mọc trên cây. Nếu nó đã làm, nó sẽ không phải là tiền. Để cung cấp cho bạn một vài ví dụ nữa, đá sẽ không tạo ra một hình thức kiếm tiền tốt vì chúng có ở khắp mọi nơi trong tự nhiên.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Đối với một cộng đồng người sống trên một hòn đảo nhiệt đới, vỏ sò không phải là một hình thức kiếm tiền tốt vì rất dễ tìm thấy chúng trên bãi biển.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Mặt khác, vàng là một kim loại quý hiếm, khó tìm thấy trong tự nhiên, được đánh giá cao về chất lượng thẩm mỹ và các trường hợp sử dụng trong công nghiệp. Vàng cũng bền.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Một đồng tiền vàng sẽ không bị vỡ nếu bạn làm rơi nó, cũng không bị cong nếu bạn ngồi lên nó. Tuy nhiên, với các kỹ năng và công cụ phù hợp, điều đó được khuyến khích. Nó có thể được biến thành những thứ khác và chia sẻ nếu cần thiết.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Tính linh hoạt là một tính năng quan trọng khác của tiền, có nghĩa là tất cả các đơn vị có cùng mệnh giá đều có thể hoán đổi cho nhau.</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Hãy nghĩ về một tờ một trăm đô la, có thể thay thế hoàn toàn bằng một tờ một trăm đô la khác, hoặc một thỏi vàng, một sự thay thế hoàn hảo cho một thỏi vàng khác có cùng kích thước, trọng lượng và độ tinh khiết.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Cuối cùng, tiền cần phải dễ dàng di chuyển và mang theo để tạo thuận lợi cho thương mại, và đây là lợi thế duy nhất của tiền giấy so với tiền vàng và thỏi vàng.</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d727a60b0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d727a60b0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Trước khi chúng ta phát minh ra Tiền, Chúng ta đã có nhiều phương tiện hoán đổi giá trị</a:t>
            </a:r>
            <a:endParaRPr/>
          </a:p>
          <a:p>
            <a:pPr marL="0" lvl="0" indent="0" algn="l" rtl="0">
              <a:spcBef>
                <a:spcPts val="0"/>
              </a:spcBef>
              <a:spcAft>
                <a:spcPts val="0"/>
              </a:spcAft>
              <a:buClr>
                <a:schemeClr val="dk1"/>
              </a:buClr>
              <a:buSzPts val="1100"/>
              <a:buFont typeface="Arial"/>
              <a:buNone/>
            </a:pPr>
            <a:r>
              <a:rPr lang="en-GB"/>
              <a:t>Vào thời kỳ cổ đại, người ta thường trao đổi hàng lấy hàng. Thông thường là trao đổi gia súc, cừu và lạc đà. Các phiên trao đổi bị giới hạn trong một phạm vi địa lý nhất định do gia súc rất cồng kềnh và khó vận chuyển.</a:t>
            </a:r>
            <a:endParaRPr/>
          </a:p>
          <a:p>
            <a:pPr marL="0" lvl="0" indent="0" algn="l" rtl="0">
              <a:spcBef>
                <a:spcPts val="0"/>
              </a:spcBef>
              <a:spcAft>
                <a:spcPts val="0"/>
              </a:spcAft>
              <a:buClr>
                <a:schemeClr val="dk1"/>
              </a:buClr>
              <a:buSzPts val="1100"/>
              <a:buFont typeface="Arial"/>
              <a:buNone/>
            </a:pPr>
            <a:r>
              <a:rPr lang="en-GB"/>
              <a:t>Tiếp theo đó, khoảng 1200 năm trước công nguyên,  vỏ sò nhỏ, cứng và sáng bóng được coi là quý và đã được dùng để trao đổi ở nhiều nơi như Châu Âu, Châu Đại dương, châu á.</a:t>
            </a:r>
            <a:endParaRPr/>
          </a:p>
          <a:p>
            <a:pPr marL="0" lvl="0" indent="0" algn="l" rtl="0">
              <a:spcBef>
                <a:spcPts val="0"/>
              </a:spcBef>
              <a:spcAft>
                <a:spcPts val="0"/>
              </a:spcAft>
              <a:buClr>
                <a:schemeClr val="dk1"/>
              </a:buClr>
              <a:buSzPts val="1100"/>
              <a:buFont typeface="Arial"/>
              <a:buNone/>
            </a:pPr>
            <a:r>
              <a:rPr lang="en-GB"/>
              <a:t>Vào những năm 600 trước công nguyên, Tiền xu, loại tiền làm từ các kim loại quý bắt đầu được sử dụng ở Thỗ Nhĩ Kỳ rồi lan rộng ra nhiều nước. Thế kỷ thứ 7 sau công nguyên, triều đại nhà Đường của Trung quốc ghi nhận tiền giấy có giá trị và khẳng định nó có  một sức mua nhất định, nó rất nhẹ và có nhiều thiết kế phong phú.</a:t>
            </a:r>
            <a:endParaRPr/>
          </a:p>
          <a:p>
            <a:pPr marL="0" lvl="0" indent="0" algn="l" rtl="0">
              <a:spcBef>
                <a:spcPts val="0"/>
              </a:spcBef>
              <a:spcAft>
                <a:spcPts val="0"/>
              </a:spcAft>
              <a:buClr>
                <a:schemeClr val="dk1"/>
              </a:buClr>
              <a:buSzPts val="1100"/>
              <a:buFont typeface="Arial"/>
              <a:buNone/>
            </a:pPr>
            <a:r>
              <a:rPr lang="en-GB"/>
              <a:t>Tiền giấy rất tiện lợi trong lưu thông vì thế đã xuất hiện những đồng tiền giả, việc in thêm tiền giấy khá dễ dàng nên nó cần một thứ gì đó lưu giá trị nhưng không dễ sao chép. Đó là vàng.</a:t>
            </a:r>
            <a:endParaRPr/>
          </a:p>
          <a:p>
            <a:pPr marL="0" lvl="0" indent="0" algn="l" rtl="0">
              <a:spcBef>
                <a:spcPts val="0"/>
              </a:spcBef>
              <a:spcAft>
                <a:spcPts val="0"/>
              </a:spcAft>
              <a:buClr>
                <a:schemeClr val="dk1"/>
              </a:buClr>
              <a:buSzPts val="1100"/>
              <a:buFont typeface="Arial"/>
              <a:buNone/>
            </a:pPr>
            <a:r>
              <a:rPr lang="en-GB"/>
              <a:t>Bản vị vàng cho phép các chính phủ tạo ra một mức giá cố định cho kim loại quý này được gắn trực tiếp với giá trị đồng tiền của họ.</a:t>
            </a:r>
            <a:endParaRPr/>
          </a:p>
          <a:p>
            <a:pPr marL="0" lvl="0" indent="0" algn="l" rtl="0">
              <a:spcBef>
                <a:spcPts val="0"/>
              </a:spcBef>
              <a:spcAft>
                <a:spcPts val="0"/>
              </a:spcAft>
              <a:buClr>
                <a:schemeClr val="dk1"/>
              </a:buClr>
              <a:buSzPts val="1100"/>
              <a:buFont typeface="Arial"/>
              <a:buNone/>
            </a:pPr>
            <a:r>
              <a:rPr lang="en-GB"/>
              <a:t>Tại Hoa Kỳ, ý tưởng này bắt nguồn từ cuối thế kỷ 17 và lan sang châu Âu vào thế kỷ 19. Bản vị vàng đã bị hủy bỏ ở Hoa Kỳ vào năm 1971 và rõ ràng là để phát triển mạnh, các loại tiền tệ cần được tự do trao đổi linh hoạt với nhau.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Kỷ nguyên tiền hiện đại này bắt đầu vào năm 1946 với thẻ tính phí đầu tiên do ngân hàng phát hành. Thẻ tín dụng theo sau khoảng hơn 10 năm sau đó. Tất nhiên, giờ đây, Chúng ta tiêu tiền  thậm chí không cần cà thẻ, Số thẻ tín dụng có trên máy tính xách tay, trong ứng dụng dành cho thiết bị di động, trên vòng đeo tay và đồng hồ. Nó đã hình thành nên những chiếc ví mới, được kích hoạt bằng một cái vẫy tay hoặc nháy mắt trên màn hình điện thoại.  Những chiếc ví kiểu mới này vẫn đang giữ đô la kiểu cũ. </a:t>
            </a:r>
            <a:endParaRPr/>
          </a:p>
          <a:p>
            <a:pPr marL="0" lvl="0" indent="0" algn="l" rtl="0">
              <a:spcBef>
                <a:spcPts val="0"/>
              </a:spcBef>
              <a:spcAft>
                <a:spcPts val="0"/>
              </a:spcAft>
              <a:buNone/>
            </a:pPr>
            <a:endParaRPr/>
          </a:p>
          <a:p>
            <a:pPr marL="0" lvl="0" indent="0" algn="l" rtl="0">
              <a:spcBef>
                <a:spcPts val="0"/>
              </a:spcBef>
              <a:spcAft>
                <a:spcPts val="0"/>
              </a:spcAft>
              <a:buNone/>
            </a:pPr>
            <a:r>
              <a:rPr lang="en-GB"/>
              <a:t>Sự xuất hiện của tiền điện tử như Bitcoin vào năm 2009  một lần nữa làm thay đổi về định nghĩa về “tiền” của thế giới. Nó cho phép lưu trữ giá trị trên internet.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edfdf77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edfdf77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0edfdf77b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0edfdf77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Hãy dành vài giây suy nghĩ về câu hỏi này? . . . </a:t>
            </a:r>
            <a:endParaRPr/>
          </a:p>
          <a:p>
            <a:pPr marL="0" lvl="0" indent="0" algn="l" rtl="0">
              <a:spcBef>
                <a:spcPts val="0"/>
              </a:spcBef>
              <a:spcAft>
                <a:spcPts val="0"/>
              </a:spcAft>
              <a:buNone/>
            </a:pPr>
            <a:r>
              <a:rPr lang="en-GB"/>
              <a:t>Khó để có câu trả lời cụ thể, tuy nhiên trong sách giáo khoa đã có định nghĩa cụ thể như sau</a:t>
            </a:r>
            <a:endParaRPr/>
          </a:p>
          <a:p>
            <a:pPr marL="0" lvl="0" indent="0" algn="l" rtl="0">
              <a:spcBef>
                <a:spcPts val="0"/>
              </a:spcBef>
              <a:spcAft>
                <a:spcPts val="0"/>
              </a:spcAft>
              <a:buClr>
                <a:schemeClr val="dk1"/>
              </a:buClr>
              <a:buSzPts val="1100"/>
              <a:buFont typeface="Arial"/>
              <a:buNone/>
            </a:pPr>
            <a:r>
              <a:rPr lang="en-GB"/>
              <a:t>Một, Tiền là phương tiện trao đổi,</a:t>
            </a:r>
            <a:endParaRPr/>
          </a:p>
          <a:p>
            <a:pPr marL="0" lvl="0" indent="0" algn="l" rtl="0">
              <a:spcBef>
                <a:spcPts val="0"/>
              </a:spcBef>
              <a:spcAft>
                <a:spcPts val="0"/>
              </a:spcAft>
              <a:buClr>
                <a:schemeClr val="dk1"/>
              </a:buClr>
              <a:buSzPts val="1100"/>
              <a:buFont typeface="Arial"/>
              <a:buNone/>
            </a:pPr>
            <a:r>
              <a:rPr lang="en-GB"/>
              <a:t>hai, Tiền là một đơn vị tính toán,</a:t>
            </a:r>
            <a:endParaRPr/>
          </a:p>
          <a:p>
            <a:pPr marL="0" lvl="0" indent="0" algn="l" rtl="0">
              <a:spcBef>
                <a:spcPts val="0"/>
              </a:spcBef>
              <a:spcAft>
                <a:spcPts val="0"/>
              </a:spcAft>
              <a:buClr>
                <a:schemeClr val="dk1"/>
              </a:buClr>
              <a:buSzPts val="1100"/>
              <a:buFont typeface="Arial"/>
              <a:buNone/>
            </a:pPr>
            <a:r>
              <a:rPr lang="en-GB"/>
              <a:t>và ba, Tiền là vật lưu trữ giá trị.</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2028240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1918791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1793264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mmit title slide with sub" type="title">
  <p:cSld name="TITLE">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1661"/>
          <a:stretch/>
        </p:blipFill>
        <p:spPr>
          <a:xfrm>
            <a:off x="0" y="0"/>
            <a:ext cx="9144000" cy="4514400"/>
          </a:xfrm>
          <a:prstGeom prst="rect">
            <a:avLst/>
          </a:prstGeom>
          <a:noFill/>
          <a:ln>
            <a:noFill/>
          </a:ln>
        </p:spPr>
      </p:pic>
      <p:sp>
        <p:nvSpPr>
          <p:cNvPr id="14" name="Google Shape;14;p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15" name="Google Shape;15;p2"/>
          <p:cNvSpPr txBox="1">
            <a:spLocks noGrp="1"/>
          </p:cNvSpPr>
          <p:nvPr>
            <p:ph type="ctrTitle"/>
          </p:nvPr>
        </p:nvSpPr>
        <p:spPr>
          <a:xfrm>
            <a:off x="288008" y="1130675"/>
            <a:ext cx="8520600" cy="20526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6" name="Google Shape;16;p2"/>
          <p:cNvSpPr txBox="1">
            <a:spLocks noGrp="1"/>
          </p:cNvSpPr>
          <p:nvPr>
            <p:ph type="subTitle" idx="1"/>
          </p:nvPr>
        </p:nvSpPr>
        <p:spPr>
          <a:xfrm>
            <a:off x="288000" y="3220225"/>
            <a:ext cx="85206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F2F2F2"/>
              </a:buClr>
              <a:buSzPts val="2800"/>
              <a:buNone/>
              <a:defRPr sz="2800">
                <a:solidFill>
                  <a:srgbClr val="F2F2F2"/>
                </a:solidFill>
              </a:defRPr>
            </a:lvl1pPr>
            <a:lvl2pPr lvl="1" algn="ctr">
              <a:lnSpc>
                <a:spcPct val="100000"/>
              </a:lnSpc>
              <a:spcBef>
                <a:spcPts val="0"/>
              </a:spcBef>
              <a:spcAft>
                <a:spcPts val="0"/>
              </a:spcAft>
              <a:buClr>
                <a:srgbClr val="F2F2F2"/>
              </a:buClr>
              <a:buSzPts val="2800"/>
              <a:buNone/>
              <a:defRPr sz="2800">
                <a:solidFill>
                  <a:srgbClr val="F2F2F2"/>
                </a:solidFill>
              </a:defRPr>
            </a:lvl2pPr>
            <a:lvl3pPr lvl="2" algn="ctr">
              <a:lnSpc>
                <a:spcPct val="100000"/>
              </a:lnSpc>
              <a:spcBef>
                <a:spcPts val="0"/>
              </a:spcBef>
              <a:spcAft>
                <a:spcPts val="0"/>
              </a:spcAft>
              <a:buClr>
                <a:srgbClr val="F2F2F2"/>
              </a:buClr>
              <a:buSzPts val="2800"/>
              <a:buNone/>
              <a:defRPr sz="2800">
                <a:solidFill>
                  <a:srgbClr val="F2F2F2"/>
                </a:solidFill>
              </a:defRPr>
            </a:lvl3pPr>
            <a:lvl4pPr lvl="3" algn="ctr">
              <a:lnSpc>
                <a:spcPct val="100000"/>
              </a:lnSpc>
              <a:spcBef>
                <a:spcPts val="0"/>
              </a:spcBef>
              <a:spcAft>
                <a:spcPts val="0"/>
              </a:spcAft>
              <a:buClr>
                <a:srgbClr val="F2F2F2"/>
              </a:buClr>
              <a:buSzPts val="2800"/>
              <a:buNone/>
              <a:defRPr sz="2800">
                <a:solidFill>
                  <a:srgbClr val="F2F2F2"/>
                </a:solidFill>
              </a:defRPr>
            </a:lvl4pPr>
            <a:lvl5pPr lvl="4" algn="ctr">
              <a:lnSpc>
                <a:spcPct val="100000"/>
              </a:lnSpc>
              <a:spcBef>
                <a:spcPts val="0"/>
              </a:spcBef>
              <a:spcAft>
                <a:spcPts val="0"/>
              </a:spcAft>
              <a:buClr>
                <a:srgbClr val="F2F2F2"/>
              </a:buClr>
              <a:buSzPts val="2800"/>
              <a:buNone/>
              <a:defRPr sz="2800">
                <a:solidFill>
                  <a:srgbClr val="F2F2F2"/>
                </a:solidFill>
              </a:defRPr>
            </a:lvl5pPr>
            <a:lvl6pPr lvl="5" algn="ctr">
              <a:lnSpc>
                <a:spcPct val="100000"/>
              </a:lnSpc>
              <a:spcBef>
                <a:spcPts val="0"/>
              </a:spcBef>
              <a:spcAft>
                <a:spcPts val="0"/>
              </a:spcAft>
              <a:buClr>
                <a:srgbClr val="F2F2F2"/>
              </a:buClr>
              <a:buSzPts val="2800"/>
              <a:buNone/>
              <a:defRPr sz="2800">
                <a:solidFill>
                  <a:srgbClr val="F2F2F2"/>
                </a:solidFill>
              </a:defRPr>
            </a:lvl6pPr>
            <a:lvl7pPr lvl="6" algn="ctr">
              <a:lnSpc>
                <a:spcPct val="100000"/>
              </a:lnSpc>
              <a:spcBef>
                <a:spcPts val="0"/>
              </a:spcBef>
              <a:spcAft>
                <a:spcPts val="0"/>
              </a:spcAft>
              <a:buClr>
                <a:srgbClr val="F2F2F2"/>
              </a:buClr>
              <a:buSzPts val="2800"/>
              <a:buNone/>
              <a:defRPr sz="2800">
                <a:solidFill>
                  <a:srgbClr val="F2F2F2"/>
                </a:solidFill>
              </a:defRPr>
            </a:lvl7pPr>
            <a:lvl8pPr lvl="7" algn="ctr">
              <a:lnSpc>
                <a:spcPct val="100000"/>
              </a:lnSpc>
              <a:spcBef>
                <a:spcPts val="0"/>
              </a:spcBef>
              <a:spcAft>
                <a:spcPts val="0"/>
              </a:spcAft>
              <a:buClr>
                <a:srgbClr val="F2F2F2"/>
              </a:buClr>
              <a:buSzPts val="2800"/>
              <a:buNone/>
              <a:defRPr sz="2800">
                <a:solidFill>
                  <a:srgbClr val="F2F2F2"/>
                </a:solidFill>
              </a:defRPr>
            </a:lvl8pPr>
            <a:lvl9pPr lvl="8" algn="ctr">
              <a:lnSpc>
                <a:spcPct val="100000"/>
              </a:lnSpc>
              <a:spcBef>
                <a:spcPts val="0"/>
              </a:spcBef>
              <a:spcAft>
                <a:spcPts val="0"/>
              </a:spcAft>
              <a:buClr>
                <a:srgbClr val="F2F2F2"/>
              </a:buClr>
              <a:buSzPts val="2800"/>
              <a:buNone/>
              <a:defRPr sz="2800">
                <a:solidFill>
                  <a:srgbClr val="F2F2F2"/>
                </a:solidFill>
              </a:defRPr>
            </a:lvl9pPr>
          </a:lstStyle>
          <a:p>
            <a:endParaRPr/>
          </a:p>
        </p:txBody>
      </p:sp>
      <p:sp>
        <p:nvSpPr>
          <p:cNvPr id="17" name="Google Shape;17;p2"/>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mmit Section header" type="secHead">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12349"/>
          <a:stretch/>
        </p:blipFill>
        <p:spPr>
          <a:xfrm>
            <a:off x="0" y="0"/>
            <a:ext cx="9144000" cy="4508174"/>
          </a:xfrm>
          <a:prstGeom prst="rect">
            <a:avLst/>
          </a:prstGeom>
          <a:noFill/>
          <a:ln>
            <a:noFill/>
          </a:ln>
        </p:spPr>
      </p:pic>
      <p:sp>
        <p:nvSpPr>
          <p:cNvPr id="20" name="Google Shape;20;p3"/>
          <p:cNvSpPr txBox="1">
            <a:spLocks noGrp="1"/>
          </p:cNvSpPr>
          <p:nvPr>
            <p:ph type="ctrTitle"/>
          </p:nvPr>
        </p:nvSpPr>
        <p:spPr>
          <a:xfrm>
            <a:off x="288000" y="2207250"/>
            <a:ext cx="8520600" cy="20526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21" name="Google Shape;21;p3"/>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22" name="Google Shape;22;p3"/>
          <p:cNvSpPr txBox="1">
            <a:spLocks noGrp="1"/>
          </p:cNvSpPr>
          <p:nvPr>
            <p:ph type="subTitle" idx="1"/>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25" name="Google Shape;25;p4"/>
          <p:cNvSpPr/>
          <p:nvPr/>
        </p:nvSpPr>
        <p:spPr>
          <a:xfrm>
            <a:off x="287100" y="577750"/>
            <a:ext cx="8569800" cy="3702900"/>
          </a:xfrm>
          <a:prstGeom prst="roundRect">
            <a:avLst>
              <a:gd name="adj" fmla="val 230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27" name="Google Shape;27;p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8" name="Google Shape;28;p4"/>
          <p:cNvSpPr txBox="1">
            <a:spLocks noGrp="1"/>
          </p:cNvSpPr>
          <p:nvPr>
            <p:ph type="body" idx="1"/>
          </p:nvPr>
        </p:nvSpPr>
        <p:spPr>
          <a:xfrm>
            <a:off x="512925" y="1349825"/>
            <a:ext cx="8118300" cy="27201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9"/>
        <p:cNvGrpSpPr/>
        <p:nvPr/>
      </p:nvGrpSpPr>
      <p:grpSpPr>
        <a:xfrm>
          <a:off x="0" y="0"/>
          <a:ext cx="0" cy="0"/>
          <a:chOff x="0" y="0"/>
          <a:chExt cx="0" cy="0"/>
        </a:xfrm>
      </p:grpSpPr>
      <p:sp>
        <p:nvSpPr>
          <p:cNvPr id="30" name="Google Shape;30;p5"/>
          <p:cNvSpPr/>
          <p:nvPr/>
        </p:nvSpPr>
        <p:spPr>
          <a:xfrm>
            <a:off x="-5400" y="0"/>
            <a:ext cx="9144000" cy="4514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32" name="Google Shape;32;p5"/>
          <p:cNvSpPr txBox="1">
            <a:spLocks noGrp="1"/>
          </p:cNvSpPr>
          <p:nvPr>
            <p:ph type="title"/>
          </p:nvPr>
        </p:nvSpPr>
        <p:spPr>
          <a:xfrm>
            <a:off x="465350" y="134925"/>
            <a:ext cx="8118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3" name="Google Shape;33;p5"/>
          <p:cNvSpPr txBox="1">
            <a:spLocks noGrp="1"/>
          </p:cNvSpPr>
          <p:nvPr>
            <p:ph type="body" idx="1"/>
          </p:nvPr>
        </p:nvSpPr>
        <p:spPr>
          <a:xfrm>
            <a:off x="465350" y="808700"/>
            <a:ext cx="8118300" cy="27513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ogo slide 2">
  <p:cSld name="CUSTOM">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blip>
          <a:srcRect b="12195"/>
          <a:stretch/>
        </p:blipFill>
        <p:spPr>
          <a:xfrm>
            <a:off x="0" y="0"/>
            <a:ext cx="9144000" cy="4516150"/>
          </a:xfrm>
          <a:prstGeom prst="rect">
            <a:avLst/>
          </a:prstGeom>
          <a:noFill/>
          <a:ln>
            <a:noFill/>
          </a:ln>
        </p:spPr>
      </p:pic>
      <p:sp>
        <p:nvSpPr>
          <p:cNvPr id="38" name="Google Shape;38;p7"/>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39" name="Google Shape;39;p7"/>
          <p:cNvSpPr/>
          <p:nvPr/>
        </p:nvSpPr>
        <p:spPr>
          <a:xfrm>
            <a:off x="2870425" y="2748563"/>
            <a:ext cx="34557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1573425" y="2725972"/>
            <a:ext cx="5997300" cy="4431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F2F2F2"/>
              </a:buClr>
              <a:buSzPts val="2000"/>
              <a:buNone/>
              <a:defRPr b="0">
                <a:solidFill>
                  <a:srgbClr val="F2F2F2"/>
                </a:solidFill>
              </a:defRPr>
            </a:lvl1pPr>
            <a:lvl2pPr lvl="1"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2pPr>
            <a:lvl3pPr lvl="2"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3pPr>
            <a:lvl4pPr lvl="3"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4pPr>
            <a:lvl5pPr lvl="4"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5pPr>
            <a:lvl6pPr lvl="5"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6pPr>
            <a:lvl7pPr lvl="6"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7pPr>
            <a:lvl8pPr lvl="7"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8pPr>
            <a:lvl9pPr lvl="8"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ogo slide 1">
  <p:cSld name="CUSTOM_1">
    <p:spTree>
      <p:nvGrpSpPr>
        <p:cNvPr id="1" name="Shape 41"/>
        <p:cNvGrpSpPr/>
        <p:nvPr/>
      </p:nvGrpSpPr>
      <p:grpSpPr>
        <a:xfrm>
          <a:off x="0" y="0"/>
          <a:ext cx="0" cy="0"/>
          <a:chOff x="0" y="0"/>
          <a:chExt cx="0" cy="0"/>
        </a:xfrm>
      </p:grpSpPr>
      <p:pic>
        <p:nvPicPr>
          <p:cNvPr id="42" name="Google Shape;42;p8"/>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43" name="Google Shape;43;p8"/>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44" name="Google Shape;44;p8"/>
          <p:cNvSpPr/>
          <p:nvPr/>
        </p:nvSpPr>
        <p:spPr>
          <a:xfrm>
            <a:off x="3563625" y="3478075"/>
            <a:ext cx="20694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573425" y="3493624"/>
            <a:ext cx="5997300" cy="443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F2F2F2"/>
              </a:buClr>
              <a:buSzPts val="1400"/>
              <a:buNone/>
              <a:defRPr sz="1400" b="0">
                <a:solidFill>
                  <a:srgbClr val="F2F2F2"/>
                </a:solidFill>
              </a:defRPr>
            </a:lvl1pPr>
            <a:lvl2pPr lvl="1"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2pPr>
            <a:lvl3pPr lvl="2"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3pPr>
            <a:lvl4pPr lvl="3"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4pPr>
            <a:lvl5pPr lvl="4"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5pPr>
            <a:lvl6pPr lvl="5"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6pPr>
            <a:lvl7pPr lvl="6"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7pPr>
            <a:lvl8pPr lvl="7"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8pPr>
            <a:lvl9pPr lvl="8"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9pPr>
          </a:lstStyle>
          <a:p>
            <a:endParaRPr/>
          </a:p>
        </p:txBody>
      </p:sp>
      <p:sp>
        <p:nvSpPr>
          <p:cNvPr id="46" name="Google Shape;46;p8"/>
          <p:cNvSpPr>
            <a:spLocks noGrp="1"/>
          </p:cNvSpPr>
          <p:nvPr>
            <p:ph type="pic" idx="2"/>
          </p:nvPr>
        </p:nvSpPr>
        <p:spPr>
          <a:xfrm>
            <a:off x="3563625" y="1206775"/>
            <a:ext cx="2069400" cy="2069400"/>
          </a:xfrm>
          <a:prstGeom prst="roundRect">
            <a:avLst>
              <a:gd name="adj" fmla="val 4001"/>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47"/>
        <p:cNvGrpSpPr/>
        <p:nvPr/>
      </p:nvGrpSpPr>
      <p:grpSpPr>
        <a:xfrm>
          <a:off x="0" y="0"/>
          <a:ext cx="0" cy="0"/>
          <a:chOff x="0" y="0"/>
          <a:chExt cx="0" cy="0"/>
        </a:xfrm>
      </p:grpSpPr>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49" name="Google Shape;49;p9"/>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0" name="Google Shape;50;p9"/>
          <p:cNvSpPr/>
          <p:nvPr/>
        </p:nvSpPr>
        <p:spPr>
          <a:xfrm>
            <a:off x="965250" y="1891600"/>
            <a:ext cx="7867200" cy="2435400"/>
          </a:xfrm>
          <a:prstGeom prst="roundRect">
            <a:avLst>
              <a:gd name="adj" fmla="val 5933"/>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a:spLocks noGrp="1"/>
          </p:cNvSpPr>
          <p:nvPr>
            <p:ph type="pic" idx="2"/>
          </p:nvPr>
        </p:nvSpPr>
        <p:spPr>
          <a:xfrm>
            <a:off x="963750" y="1890100"/>
            <a:ext cx="2436900" cy="2436900"/>
          </a:xfrm>
          <a:prstGeom prst="roundRect">
            <a:avLst>
              <a:gd name="adj" fmla="val 4264"/>
            </a:avLst>
          </a:prstGeom>
          <a:noFill/>
          <a:ln>
            <a:noFill/>
          </a:ln>
        </p:spPr>
      </p:sp>
      <p:sp>
        <p:nvSpPr>
          <p:cNvPr id="52" name="Google Shape;52;p9"/>
          <p:cNvSpPr txBox="1">
            <a:spLocks noGrp="1"/>
          </p:cNvSpPr>
          <p:nvPr>
            <p:ph type="title"/>
          </p:nvPr>
        </p:nvSpPr>
        <p:spPr>
          <a:xfrm>
            <a:off x="3558825" y="2011825"/>
            <a:ext cx="4438500" cy="4368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2000"/>
              <a:buNone/>
              <a:defRPr>
                <a:latin typeface="Helvetica Neue Light"/>
                <a:ea typeface="Helvetica Neue Light"/>
                <a:cs typeface="Helvetica Neue Light"/>
                <a:sym typeface="Helvetica Neue Light"/>
              </a:defRPr>
            </a:lvl2pPr>
            <a:lvl3pPr lvl="2">
              <a:spcBef>
                <a:spcPts val="0"/>
              </a:spcBef>
              <a:spcAft>
                <a:spcPts val="0"/>
              </a:spcAft>
              <a:buSzPts val="2000"/>
              <a:buNone/>
              <a:defRPr>
                <a:latin typeface="Helvetica Neue Light"/>
                <a:ea typeface="Helvetica Neue Light"/>
                <a:cs typeface="Helvetica Neue Light"/>
                <a:sym typeface="Helvetica Neue Light"/>
              </a:defRPr>
            </a:lvl3pPr>
            <a:lvl4pPr lvl="3">
              <a:spcBef>
                <a:spcPts val="0"/>
              </a:spcBef>
              <a:spcAft>
                <a:spcPts val="0"/>
              </a:spcAft>
              <a:buSzPts val="2000"/>
              <a:buNone/>
              <a:defRPr>
                <a:latin typeface="Helvetica Neue Light"/>
                <a:ea typeface="Helvetica Neue Light"/>
                <a:cs typeface="Helvetica Neue Light"/>
                <a:sym typeface="Helvetica Neue Light"/>
              </a:defRPr>
            </a:lvl4pPr>
            <a:lvl5pPr lvl="4">
              <a:spcBef>
                <a:spcPts val="0"/>
              </a:spcBef>
              <a:spcAft>
                <a:spcPts val="0"/>
              </a:spcAft>
              <a:buSzPts val="2000"/>
              <a:buNone/>
              <a:defRPr>
                <a:latin typeface="Helvetica Neue Light"/>
                <a:ea typeface="Helvetica Neue Light"/>
                <a:cs typeface="Helvetica Neue Light"/>
                <a:sym typeface="Helvetica Neue Light"/>
              </a:defRPr>
            </a:lvl5pPr>
            <a:lvl6pPr lvl="5">
              <a:spcBef>
                <a:spcPts val="0"/>
              </a:spcBef>
              <a:spcAft>
                <a:spcPts val="0"/>
              </a:spcAft>
              <a:buSzPts val="2000"/>
              <a:buNone/>
              <a:defRPr>
                <a:latin typeface="Helvetica Neue Light"/>
                <a:ea typeface="Helvetica Neue Light"/>
                <a:cs typeface="Helvetica Neue Light"/>
                <a:sym typeface="Helvetica Neue Light"/>
              </a:defRPr>
            </a:lvl6pPr>
            <a:lvl7pPr lvl="6">
              <a:spcBef>
                <a:spcPts val="0"/>
              </a:spcBef>
              <a:spcAft>
                <a:spcPts val="0"/>
              </a:spcAft>
              <a:buSzPts val="2000"/>
              <a:buNone/>
              <a:defRPr>
                <a:latin typeface="Helvetica Neue Light"/>
                <a:ea typeface="Helvetica Neue Light"/>
                <a:cs typeface="Helvetica Neue Light"/>
                <a:sym typeface="Helvetica Neue Light"/>
              </a:defRPr>
            </a:lvl7pPr>
            <a:lvl8pPr lvl="7">
              <a:spcBef>
                <a:spcPts val="0"/>
              </a:spcBef>
              <a:spcAft>
                <a:spcPts val="0"/>
              </a:spcAft>
              <a:buSzPts val="2000"/>
              <a:buNone/>
              <a:defRPr>
                <a:latin typeface="Helvetica Neue Light"/>
                <a:ea typeface="Helvetica Neue Light"/>
                <a:cs typeface="Helvetica Neue Light"/>
                <a:sym typeface="Helvetica Neue Light"/>
              </a:defRPr>
            </a:lvl8pPr>
            <a:lvl9pPr lvl="8">
              <a:spcBef>
                <a:spcPts val="0"/>
              </a:spcBef>
              <a:spcAft>
                <a:spcPts val="0"/>
              </a:spcAft>
              <a:buSzPts val="2000"/>
              <a:buNone/>
              <a:defRPr>
                <a:latin typeface="Helvetica Neue Light"/>
                <a:ea typeface="Helvetica Neue Light"/>
                <a:cs typeface="Helvetica Neue Light"/>
                <a:sym typeface="Helvetica Neue Light"/>
              </a:defRPr>
            </a:lvl9pPr>
          </a:lstStyle>
          <a:p>
            <a:endParaRPr/>
          </a:p>
        </p:txBody>
      </p:sp>
      <p:sp>
        <p:nvSpPr>
          <p:cNvPr id="53" name="Google Shape;53;p9"/>
          <p:cNvSpPr txBox="1">
            <a:spLocks noGrp="1"/>
          </p:cNvSpPr>
          <p:nvPr>
            <p:ph type="body" idx="1"/>
          </p:nvPr>
        </p:nvSpPr>
        <p:spPr>
          <a:xfrm>
            <a:off x="3558825" y="2448625"/>
            <a:ext cx="4438500" cy="1843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4" name="Google Shape;54;p9"/>
          <p:cNvSpPr txBox="1"/>
          <p:nvPr/>
        </p:nvSpPr>
        <p:spPr>
          <a:xfrm rot="-5399536">
            <a:off x="-770173" y="3109978"/>
            <a:ext cx="2224500" cy="37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a:solidFill>
                <a:schemeClr val="lt1"/>
              </a:solidFill>
              <a:latin typeface="Helvetica Neue Light"/>
              <a:ea typeface="Helvetica Neue Light"/>
              <a:cs typeface="Helvetica Neue Light"/>
              <a:sym typeface="Helvetica Neue Light"/>
            </a:endParaRPr>
          </a:p>
        </p:txBody>
      </p:sp>
      <p:sp>
        <p:nvSpPr>
          <p:cNvPr id="55" name="Google Shape;55;p9"/>
          <p:cNvSpPr txBox="1">
            <a:spLocks noGrp="1"/>
          </p:cNvSpPr>
          <p:nvPr>
            <p:ph type="subTitle" idx="3"/>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1 1">
  <p:cSld name="CUSTOM_2_1">
    <p:spTree>
      <p:nvGrpSpPr>
        <p:cNvPr id="1" name="Shape 56"/>
        <p:cNvGrpSpPr/>
        <p:nvPr/>
      </p:nvGrpSpPr>
      <p:grpSpPr>
        <a:xfrm>
          <a:off x="0" y="0"/>
          <a:ext cx="0" cy="0"/>
          <a:chOff x="0" y="0"/>
          <a:chExt cx="0" cy="0"/>
        </a:xfrm>
      </p:grpSpPr>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pic>
        <p:nvPicPr>
          <p:cNvPr id="58" name="Google Shape;58;p10"/>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9" name="Google Shape;59;p10"/>
          <p:cNvSpPr txBox="1"/>
          <p:nvPr/>
        </p:nvSpPr>
        <p:spPr>
          <a:xfrm rot="-5400000">
            <a:off x="-784293" y="995813"/>
            <a:ext cx="2223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00">
              <a:solidFill>
                <a:srgbClr val="F2F2F2"/>
              </a:solidFill>
              <a:latin typeface="Space Mono"/>
              <a:ea typeface="Space Mono"/>
              <a:cs typeface="Space Mono"/>
              <a:sym typeface="Space Mono"/>
            </a:endParaRPr>
          </a:p>
        </p:txBody>
      </p:sp>
      <p:sp>
        <p:nvSpPr>
          <p:cNvPr id="60" name="Google Shape;60;p10"/>
          <p:cNvSpPr txBox="1">
            <a:spLocks noGrp="1"/>
          </p:cNvSpPr>
          <p:nvPr>
            <p:ph type="subTitle" idx="1"/>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6"/>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673448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1">
            <a:alphaModFix/>
          </a:blip>
          <a:srcRect t="88865"/>
          <a:stretch/>
        </p:blipFill>
        <p:spPr>
          <a:xfrm>
            <a:off x="0" y="4573675"/>
            <a:ext cx="9144000" cy="572700"/>
          </a:xfrm>
          <a:prstGeom prst="rect">
            <a:avLst/>
          </a:prstGeom>
          <a:noFill/>
          <a:ln>
            <a:noFill/>
          </a:ln>
        </p:spPr>
      </p:pic>
      <p:sp>
        <p:nvSpPr>
          <p:cNvPr id="7" name="Google Shape;7;p1"/>
          <p:cNvSpPr txBox="1">
            <a:spLocks noGrp="1"/>
          </p:cNvSpPr>
          <p:nvPr>
            <p:ph type="title"/>
          </p:nvPr>
        </p:nvSpPr>
        <p:spPr>
          <a:xfrm>
            <a:off x="2880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000"/>
              <a:buFont typeface="Exo"/>
              <a:buNone/>
              <a:defRPr sz="2000" b="1">
                <a:solidFill>
                  <a:schemeClr val="dk1"/>
                </a:solidFill>
                <a:latin typeface="Exo"/>
                <a:ea typeface="Exo"/>
                <a:cs typeface="Exo"/>
                <a:sym typeface="Exo"/>
              </a:defRPr>
            </a:lvl1pPr>
            <a:lvl2pPr lvl="1">
              <a:spcBef>
                <a:spcPts val="0"/>
              </a:spcBef>
              <a:spcAft>
                <a:spcPts val="0"/>
              </a:spcAft>
              <a:buClr>
                <a:schemeClr val="dk1"/>
              </a:buClr>
              <a:buSzPts val="2000"/>
              <a:buFont typeface="Exo"/>
              <a:buNone/>
              <a:defRPr sz="2000">
                <a:solidFill>
                  <a:schemeClr val="dk1"/>
                </a:solidFill>
                <a:latin typeface="Exo"/>
                <a:ea typeface="Exo"/>
                <a:cs typeface="Exo"/>
                <a:sym typeface="Exo"/>
              </a:defRPr>
            </a:lvl2pPr>
            <a:lvl3pPr lvl="2">
              <a:spcBef>
                <a:spcPts val="0"/>
              </a:spcBef>
              <a:spcAft>
                <a:spcPts val="0"/>
              </a:spcAft>
              <a:buClr>
                <a:schemeClr val="dk1"/>
              </a:buClr>
              <a:buSzPts val="2000"/>
              <a:buFont typeface="Exo"/>
              <a:buNone/>
              <a:defRPr sz="2000">
                <a:solidFill>
                  <a:schemeClr val="dk1"/>
                </a:solidFill>
                <a:latin typeface="Exo"/>
                <a:ea typeface="Exo"/>
                <a:cs typeface="Exo"/>
                <a:sym typeface="Exo"/>
              </a:defRPr>
            </a:lvl3pPr>
            <a:lvl4pPr lvl="3">
              <a:spcBef>
                <a:spcPts val="0"/>
              </a:spcBef>
              <a:spcAft>
                <a:spcPts val="0"/>
              </a:spcAft>
              <a:buClr>
                <a:schemeClr val="dk1"/>
              </a:buClr>
              <a:buSzPts val="2000"/>
              <a:buFont typeface="Exo"/>
              <a:buNone/>
              <a:defRPr sz="2000">
                <a:solidFill>
                  <a:schemeClr val="dk1"/>
                </a:solidFill>
                <a:latin typeface="Exo"/>
                <a:ea typeface="Exo"/>
                <a:cs typeface="Exo"/>
                <a:sym typeface="Exo"/>
              </a:defRPr>
            </a:lvl4pPr>
            <a:lvl5pPr lvl="4">
              <a:spcBef>
                <a:spcPts val="0"/>
              </a:spcBef>
              <a:spcAft>
                <a:spcPts val="0"/>
              </a:spcAft>
              <a:buClr>
                <a:schemeClr val="dk1"/>
              </a:buClr>
              <a:buSzPts val="2000"/>
              <a:buFont typeface="Exo"/>
              <a:buNone/>
              <a:defRPr sz="2000">
                <a:solidFill>
                  <a:schemeClr val="dk1"/>
                </a:solidFill>
                <a:latin typeface="Exo"/>
                <a:ea typeface="Exo"/>
                <a:cs typeface="Exo"/>
                <a:sym typeface="Exo"/>
              </a:defRPr>
            </a:lvl5pPr>
            <a:lvl6pPr lvl="5">
              <a:spcBef>
                <a:spcPts val="0"/>
              </a:spcBef>
              <a:spcAft>
                <a:spcPts val="0"/>
              </a:spcAft>
              <a:buClr>
                <a:schemeClr val="dk1"/>
              </a:buClr>
              <a:buSzPts val="2000"/>
              <a:buFont typeface="Exo"/>
              <a:buNone/>
              <a:defRPr sz="2000">
                <a:solidFill>
                  <a:schemeClr val="dk1"/>
                </a:solidFill>
                <a:latin typeface="Exo"/>
                <a:ea typeface="Exo"/>
                <a:cs typeface="Exo"/>
                <a:sym typeface="Exo"/>
              </a:defRPr>
            </a:lvl6pPr>
            <a:lvl7pPr lvl="6">
              <a:spcBef>
                <a:spcPts val="0"/>
              </a:spcBef>
              <a:spcAft>
                <a:spcPts val="0"/>
              </a:spcAft>
              <a:buClr>
                <a:schemeClr val="dk1"/>
              </a:buClr>
              <a:buSzPts val="2000"/>
              <a:buFont typeface="Exo"/>
              <a:buNone/>
              <a:defRPr sz="2000">
                <a:solidFill>
                  <a:schemeClr val="dk1"/>
                </a:solidFill>
                <a:latin typeface="Exo"/>
                <a:ea typeface="Exo"/>
                <a:cs typeface="Exo"/>
                <a:sym typeface="Exo"/>
              </a:defRPr>
            </a:lvl7pPr>
            <a:lvl8pPr lvl="7">
              <a:spcBef>
                <a:spcPts val="0"/>
              </a:spcBef>
              <a:spcAft>
                <a:spcPts val="0"/>
              </a:spcAft>
              <a:buClr>
                <a:schemeClr val="dk1"/>
              </a:buClr>
              <a:buSzPts val="2000"/>
              <a:buFont typeface="Exo"/>
              <a:buNone/>
              <a:defRPr sz="2000">
                <a:solidFill>
                  <a:schemeClr val="dk1"/>
                </a:solidFill>
                <a:latin typeface="Exo"/>
                <a:ea typeface="Exo"/>
                <a:cs typeface="Exo"/>
                <a:sym typeface="Exo"/>
              </a:defRPr>
            </a:lvl8pPr>
            <a:lvl9pPr lvl="8">
              <a:spcBef>
                <a:spcPts val="0"/>
              </a:spcBef>
              <a:spcAft>
                <a:spcPts val="0"/>
              </a:spcAft>
              <a:buClr>
                <a:schemeClr val="dk1"/>
              </a:buClr>
              <a:buSzPts val="2000"/>
              <a:buFont typeface="Exo"/>
              <a:buNone/>
              <a:defRPr sz="2000">
                <a:solidFill>
                  <a:schemeClr val="dk1"/>
                </a:solidFill>
                <a:latin typeface="Exo"/>
                <a:ea typeface="Exo"/>
                <a:cs typeface="Exo"/>
                <a:sym typeface="Exo"/>
              </a:defRPr>
            </a:lvl9pPr>
          </a:lstStyle>
          <a:p>
            <a:endParaRPr/>
          </a:p>
        </p:txBody>
      </p:sp>
      <p:sp>
        <p:nvSpPr>
          <p:cNvPr id="8" name="Google Shape;8;p1"/>
          <p:cNvSpPr txBox="1">
            <a:spLocks noGrp="1"/>
          </p:cNvSpPr>
          <p:nvPr>
            <p:ph type="body" idx="1"/>
          </p:nvPr>
        </p:nvSpPr>
        <p:spPr>
          <a:xfrm>
            <a:off x="2880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a:lnSpc>
                <a:spcPct val="115000"/>
              </a:lnSpc>
              <a:spcBef>
                <a:spcPts val="0"/>
              </a:spcBef>
              <a:spcAft>
                <a:spcPts val="0"/>
              </a:spcAft>
              <a:buClr>
                <a:schemeClr val="dk2"/>
              </a:buClr>
              <a:buSzPts val="1600"/>
              <a:buFont typeface="Exo Light"/>
              <a:buChar char="●"/>
              <a:defRPr sz="1600">
                <a:solidFill>
                  <a:schemeClr val="dk2"/>
                </a:solidFill>
                <a:latin typeface="Exo Light"/>
                <a:ea typeface="Exo Light"/>
                <a:cs typeface="Exo Light"/>
                <a:sym typeface="Exo Light"/>
              </a:defRPr>
            </a:lvl1pPr>
            <a:lvl2pPr marL="914400" lvl="1"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2pPr>
            <a:lvl3pPr marL="1371600" lvl="2"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3pPr>
            <a:lvl4pPr marL="1828800" lvl="3"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4pPr>
            <a:lvl5pPr marL="2286000" lvl="4"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5pPr>
            <a:lvl6pPr marL="2743200" lvl="5"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6pPr>
            <a:lvl7pPr marL="3200400" lvl="6"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7pPr>
            <a:lvl8pPr marL="3657600" lvl="7"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8pPr>
            <a:lvl9pPr marL="4114800" lvl="8"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pace Mono"/>
                <a:ea typeface="Space Mono"/>
                <a:cs typeface="Space Mono"/>
                <a:sym typeface="Space Mono"/>
              </a:defRPr>
            </a:lvl1pPr>
            <a:lvl2pPr lvl="1" algn="r">
              <a:buNone/>
              <a:defRPr sz="1000">
                <a:solidFill>
                  <a:schemeClr val="dk2"/>
                </a:solidFill>
                <a:latin typeface="Space Mono"/>
                <a:ea typeface="Space Mono"/>
                <a:cs typeface="Space Mono"/>
                <a:sym typeface="Space Mono"/>
              </a:defRPr>
            </a:lvl2pPr>
            <a:lvl3pPr lvl="2" algn="r">
              <a:buNone/>
              <a:defRPr sz="1000">
                <a:solidFill>
                  <a:schemeClr val="dk2"/>
                </a:solidFill>
                <a:latin typeface="Space Mono"/>
                <a:ea typeface="Space Mono"/>
                <a:cs typeface="Space Mono"/>
                <a:sym typeface="Space Mono"/>
              </a:defRPr>
            </a:lvl3pPr>
            <a:lvl4pPr lvl="3" algn="r">
              <a:buNone/>
              <a:defRPr sz="1000">
                <a:solidFill>
                  <a:schemeClr val="dk2"/>
                </a:solidFill>
                <a:latin typeface="Space Mono"/>
                <a:ea typeface="Space Mono"/>
                <a:cs typeface="Space Mono"/>
                <a:sym typeface="Space Mono"/>
              </a:defRPr>
            </a:lvl4pPr>
            <a:lvl5pPr lvl="4" algn="r">
              <a:buNone/>
              <a:defRPr sz="1000">
                <a:solidFill>
                  <a:schemeClr val="dk2"/>
                </a:solidFill>
                <a:latin typeface="Space Mono"/>
                <a:ea typeface="Space Mono"/>
                <a:cs typeface="Space Mono"/>
                <a:sym typeface="Space Mono"/>
              </a:defRPr>
            </a:lvl5pPr>
            <a:lvl6pPr lvl="5" algn="r">
              <a:buNone/>
              <a:defRPr sz="1000">
                <a:solidFill>
                  <a:schemeClr val="dk2"/>
                </a:solidFill>
                <a:latin typeface="Space Mono"/>
                <a:ea typeface="Space Mono"/>
                <a:cs typeface="Space Mono"/>
                <a:sym typeface="Space Mono"/>
              </a:defRPr>
            </a:lvl6pPr>
            <a:lvl7pPr lvl="6" algn="r">
              <a:buNone/>
              <a:defRPr sz="1000">
                <a:solidFill>
                  <a:schemeClr val="dk2"/>
                </a:solidFill>
                <a:latin typeface="Space Mono"/>
                <a:ea typeface="Space Mono"/>
                <a:cs typeface="Space Mono"/>
                <a:sym typeface="Space Mono"/>
              </a:defRPr>
            </a:lvl7pPr>
            <a:lvl8pPr lvl="7" algn="r">
              <a:buNone/>
              <a:defRPr sz="1000">
                <a:solidFill>
                  <a:schemeClr val="dk2"/>
                </a:solidFill>
                <a:latin typeface="Space Mono"/>
                <a:ea typeface="Space Mono"/>
                <a:cs typeface="Space Mono"/>
                <a:sym typeface="Space Mono"/>
              </a:defRPr>
            </a:lvl8pPr>
            <a:lvl9pPr lvl="8" algn="r">
              <a:buNone/>
              <a:defRPr sz="1000">
                <a:solidFill>
                  <a:schemeClr val="dk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10" name="Google Shape;10;p1"/>
          <p:cNvSpPr/>
          <p:nvPr/>
        </p:nvSpPr>
        <p:spPr>
          <a:xfrm>
            <a:off x="0" y="4511400"/>
            <a:ext cx="9144000" cy="59400"/>
          </a:xfrm>
          <a:prstGeom prst="rect">
            <a:avLst/>
          </a:pr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a:blip r:embed="rId12">
            <a:alphaModFix/>
          </a:blip>
          <a:stretch>
            <a:fillRect/>
          </a:stretch>
        </p:blipFill>
        <p:spPr>
          <a:xfrm>
            <a:off x="175851" y="4703625"/>
            <a:ext cx="1592376" cy="328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249750" y="1919025"/>
            <a:ext cx="8520600" cy="792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VN" sz="4200" dirty="0">
                <a:latin typeface="Exo"/>
                <a:ea typeface="Exo"/>
                <a:cs typeface="Exo"/>
                <a:sym typeface="Exo"/>
              </a:rPr>
              <a:t>Một hợp đồng ký quỹ đơn giản</a:t>
            </a:r>
            <a:endParaRPr sz="4200" dirty="0">
              <a:latin typeface="Exo"/>
              <a:ea typeface="Exo"/>
              <a:cs typeface="Exo"/>
              <a:sym typeface="Exo"/>
            </a:endParaRPr>
          </a:p>
        </p:txBody>
      </p:sp>
      <p:sp>
        <p:nvSpPr>
          <p:cNvPr id="66" name="Google Shape;66;p11"/>
          <p:cNvSpPr txBox="1">
            <a:spLocks noGrp="1"/>
          </p:cNvSpPr>
          <p:nvPr>
            <p:ph type="subTitle" idx="1"/>
          </p:nvPr>
        </p:nvSpPr>
        <p:spPr>
          <a:xfrm>
            <a:off x="311700" y="2850550"/>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dirty="0">
                <a:latin typeface="Exo Light"/>
                <a:ea typeface="Exo Light"/>
                <a:cs typeface="Exo Light"/>
                <a:sym typeface="Exo Light"/>
              </a:rPr>
              <a:t>Trần </a:t>
            </a:r>
            <a:r>
              <a:rPr lang="en-GB" sz="1900" dirty="0"/>
              <a:t>Huy Hiệp </a:t>
            </a:r>
          </a:p>
          <a:p>
            <a:pPr marL="0" lvl="0" indent="0" algn="l" rtl="0">
              <a:spcBef>
                <a:spcPts val="0"/>
              </a:spcBef>
              <a:spcAft>
                <a:spcPts val="0"/>
              </a:spcAft>
              <a:buNone/>
            </a:pPr>
            <a:r>
              <a:rPr lang="en-GB" sz="1900" dirty="0" err="1">
                <a:latin typeface="Exo Light"/>
                <a:ea typeface="Exo Light"/>
                <a:cs typeface="Exo Light"/>
                <a:sym typeface="Exo Light"/>
              </a:rPr>
              <a:t>Phùng</a:t>
            </a:r>
            <a:r>
              <a:rPr lang="en-GB" sz="1900" dirty="0">
                <a:latin typeface="Exo Light"/>
                <a:ea typeface="Exo Light"/>
                <a:cs typeface="Exo Light"/>
                <a:sym typeface="Exo Light"/>
              </a:rPr>
              <a:t> </a:t>
            </a:r>
            <a:r>
              <a:rPr lang="en-GB" sz="1900" dirty="0" err="1">
                <a:latin typeface="Exo Light"/>
                <a:ea typeface="Exo Light"/>
                <a:cs typeface="Exo Light"/>
                <a:sym typeface="Exo Light"/>
              </a:rPr>
              <a:t>Tiến</a:t>
            </a:r>
            <a:r>
              <a:rPr lang="en-GB" sz="1900" dirty="0">
                <a:latin typeface="Exo Light"/>
                <a:ea typeface="Exo Light"/>
                <a:cs typeface="Exo Light"/>
                <a:sym typeface="Exo Light"/>
              </a:rPr>
              <a:t> </a:t>
            </a:r>
            <a:r>
              <a:rPr lang="en-GB" sz="1900" dirty="0" err="1">
                <a:latin typeface="Exo Light"/>
                <a:ea typeface="Exo Light"/>
                <a:cs typeface="Exo Light"/>
                <a:sym typeface="Exo Light"/>
              </a:rPr>
              <a:t>Dũng</a:t>
            </a:r>
            <a:endParaRPr sz="1900" dirty="0">
              <a:latin typeface="Exo Light"/>
              <a:ea typeface="Exo Light"/>
              <a:cs typeface="Exo Light"/>
              <a:sym typeface="Exo Light"/>
            </a:endParaRPr>
          </a:p>
        </p:txBody>
      </p:sp>
      <p:sp>
        <p:nvSpPr>
          <p:cNvPr id="67" name="Google Shape;67;p11"/>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GB" dirty="0"/>
              <a:t>Marlowe basic</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2"/>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800" dirty="0" err="1">
                <a:latin typeface="Exo" panose="020B0604020202020204" charset="0"/>
                <a:ea typeface="Ebrima" panose="02000000000000000000" pitchFamily="2" charset="0"/>
                <a:cs typeface="Ebrima" panose="02000000000000000000" pitchFamily="2" charset="0"/>
                <a:sym typeface="Exo"/>
              </a:rPr>
              <a:t>Bài</a:t>
            </a:r>
            <a:r>
              <a:rPr lang="en-GB" sz="2800" dirty="0">
                <a:latin typeface="Exo" panose="020B0604020202020204" charset="0"/>
                <a:ea typeface="Ebrima" panose="02000000000000000000" pitchFamily="2" charset="0"/>
                <a:cs typeface="Ebrima" panose="02000000000000000000" pitchFamily="2" charset="0"/>
              </a:rPr>
              <a:t> </a:t>
            </a:r>
            <a:r>
              <a:rPr lang="en-GB" sz="2800" dirty="0" err="1">
                <a:latin typeface="Exo" panose="020B0604020202020204" charset="0"/>
                <a:ea typeface="Ebrima" panose="02000000000000000000" pitchFamily="2" charset="0"/>
                <a:cs typeface="Ebrima" panose="02000000000000000000" pitchFamily="2" charset="0"/>
              </a:rPr>
              <a:t>toán</a:t>
            </a:r>
            <a:endParaRPr sz="2800" dirty="0">
              <a:latin typeface="Exo" panose="020B0604020202020204" charset="0"/>
              <a:ea typeface="Ebrima" panose="02000000000000000000" pitchFamily="2" charset="0"/>
              <a:cs typeface="Ebrima" panose="02000000000000000000" pitchFamily="2" charset="0"/>
              <a:sym typeface="Exo"/>
            </a:endParaRPr>
          </a:p>
        </p:txBody>
      </p:sp>
      <p:sp>
        <p:nvSpPr>
          <p:cNvPr id="74" name="Google Shape;74;p1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600">
                <a:latin typeface="Exo" panose="020B0604020202020204" charset="0"/>
                <a:ea typeface="Ebrima" panose="02000000000000000000" pitchFamily="2" charset="0"/>
                <a:cs typeface="Ebrima" panose="02000000000000000000" pitchFamily="2" charset="0"/>
              </a:rPr>
              <a:t>2</a:t>
            </a:fld>
            <a:endParaRPr sz="1600">
              <a:latin typeface="Exo" panose="020B0604020202020204" charset="0"/>
              <a:ea typeface="Ebrima" panose="02000000000000000000" pitchFamily="2" charset="0"/>
              <a:cs typeface="Ebrima" panose="02000000000000000000" pitchFamily="2" charset="0"/>
            </a:endParaRPr>
          </a:p>
        </p:txBody>
      </p:sp>
      <p:sp>
        <p:nvSpPr>
          <p:cNvPr id="2" name="Rectangle 1">
            <a:extLst>
              <a:ext uri="{FF2B5EF4-FFF2-40B4-BE49-F238E27FC236}">
                <a16:creationId xmlns:a16="http://schemas.microsoft.com/office/drawing/2014/main" id="{1A1599EF-7141-43DF-B816-EF227D468264}"/>
              </a:ext>
            </a:extLst>
          </p:cNvPr>
          <p:cNvSpPr>
            <a:spLocks noChangeArrowheads="1"/>
          </p:cNvSpPr>
          <p:nvPr/>
        </p:nvSpPr>
        <p:spPr bwMode="auto">
          <a:xfrm>
            <a:off x="529778" y="890550"/>
            <a:ext cx="4982023" cy="301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1600" dirty="0">
                <a:solidFill>
                  <a:schemeClr val="tx1"/>
                </a:solidFill>
                <a:latin typeface="Exo" panose="020B0604020202020204" charset="0"/>
                <a:ea typeface="Ebrima" panose="02000000000000000000" pitchFamily="2" charset="0"/>
                <a:cs typeface="Ebrima" panose="02000000000000000000" pitchFamily="2" charset="0"/>
              </a:rPr>
              <a:t>A</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lice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muốn</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mua</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một</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con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mèo</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từ</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Bob,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nhưng</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không</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ai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trong</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số</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họ</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tin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tưởng</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người</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kia. May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mắn</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thay</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họ</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có</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một</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người</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bạn</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chung</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Carol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mà</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cả</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hai</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đều</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tin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tưởng</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là</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người</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trung</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lập</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nhưng</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không</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đủ</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để</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đưa</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tiền</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cho</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cô</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ấy</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và</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làm</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trung</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gian</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Do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đó</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họ</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đồng</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ý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về</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hợp</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đồng</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sau</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được</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viết</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bằng</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mã</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giả</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chức</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năng</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đơn</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giản</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Loại</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hợp</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đồng</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này</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là</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một</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ví</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dụ</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đơn</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giản</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0" i="0"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về</a:t>
            </a:r>
            <a:r>
              <a:rPr kumimoji="0" lang="en-US" altLang="en-US" sz="1600" b="0"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1" i="1"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ký</a:t>
            </a:r>
            <a:r>
              <a:rPr kumimoji="0" lang="en-US" altLang="en-US" sz="1600" b="1" i="1"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r>
              <a:rPr kumimoji="0" lang="en-US" altLang="en-US" sz="1600" b="1" i="1" u="none" strike="noStrike" cap="none" normalizeH="0" baseline="0" dirty="0" err="1">
                <a:ln>
                  <a:noFill/>
                </a:ln>
                <a:solidFill>
                  <a:schemeClr val="tx1"/>
                </a:solidFill>
                <a:effectLst/>
                <a:latin typeface="Exo" panose="020B0604020202020204" charset="0"/>
                <a:ea typeface="Ebrima" panose="02000000000000000000" pitchFamily="2" charset="0"/>
                <a:cs typeface="Ebrima" panose="02000000000000000000" pitchFamily="2" charset="0"/>
              </a:rPr>
              <a:t>quỹ</a:t>
            </a:r>
            <a:r>
              <a:rPr kumimoji="0" lang="en-US" altLang="en-US" sz="1600" b="1" i="0" u="none" strike="noStrike" cap="none" normalizeH="0" baseline="0" dirty="0">
                <a:ln>
                  <a:noFill/>
                </a:ln>
                <a:solidFill>
                  <a:schemeClr val="tx1"/>
                </a:solidFill>
                <a:effectLst/>
                <a:latin typeface="Exo" panose="020B0604020202020204" charset="0"/>
                <a:ea typeface="Ebrima" panose="02000000000000000000" pitchFamily="2" charset="0"/>
                <a:cs typeface="Ebrima" panose="02000000000000000000" pitchFamily="2" charset="0"/>
              </a:rPr>
              <a:t> .</a:t>
            </a:r>
          </a:p>
        </p:txBody>
      </p:sp>
      <p:pic>
        <p:nvPicPr>
          <p:cNvPr id="4" name="Picture 3">
            <a:extLst>
              <a:ext uri="{FF2B5EF4-FFF2-40B4-BE49-F238E27FC236}">
                <a16:creationId xmlns:a16="http://schemas.microsoft.com/office/drawing/2014/main" id="{335E0BAF-31A7-43AC-8528-D7644655FDAE}"/>
              </a:ext>
            </a:extLst>
          </p:cNvPr>
          <p:cNvPicPr>
            <a:picLocks noChangeAspect="1"/>
          </p:cNvPicPr>
          <p:nvPr/>
        </p:nvPicPr>
        <p:blipFill>
          <a:blip r:embed="rId3"/>
          <a:stretch>
            <a:fillRect/>
          </a:stretch>
        </p:blipFill>
        <p:spPr>
          <a:xfrm>
            <a:off x="5588801" y="675007"/>
            <a:ext cx="3219899" cy="35342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Giải</a:t>
            </a:r>
            <a:r>
              <a:rPr lang="en-US" dirty="0"/>
              <a:t> </a:t>
            </a:r>
            <a:r>
              <a:rPr lang="en-US" dirty="0" err="1"/>
              <a:t>quyết</a:t>
            </a:r>
            <a:r>
              <a:rPr lang="en-US" dirty="0"/>
              <a:t> </a:t>
            </a:r>
            <a:r>
              <a:rPr lang="en-US" dirty="0" err="1"/>
              <a:t>bài</a:t>
            </a:r>
            <a:r>
              <a:rPr lang="en-US" dirty="0"/>
              <a:t> </a:t>
            </a:r>
            <a:r>
              <a:rPr lang="en-US" dirty="0" err="1"/>
              <a:t>toán</a:t>
            </a:r>
            <a:endParaRPr lang="en-US" dirty="0"/>
          </a:p>
        </p:txBody>
      </p:sp>
      <p:sp>
        <p:nvSpPr>
          <p:cNvPr id="94" name="Google Shape;94;p1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3</a:t>
            </a:fld>
            <a:endParaRPr/>
          </a:p>
        </p:txBody>
      </p:sp>
      <p:sp>
        <p:nvSpPr>
          <p:cNvPr id="8" name="TextBox 7">
            <a:extLst>
              <a:ext uri="{FF2B5EF4-FFF2-40B4-BE49-F238E27FC236}">
                <a16:creationId xmlns:a16="http://schemas.microsoft.com/office/drawing/2014/main" id="{19E5040B-F863-410C-8415-258766AE4D84}"/>
              </a:ext>
            </a:extLst>
          </p:cNvPr>
          <p:cNvSpPr txBox="1"/>
          <p:nvPr/>
        </p:nvSpPr>
        <p:spPr>
          <a:xfrm>
            <a:off x="512850" y="685091"/>
            <a:ext cx="8118300" cy="338554"/>
          </a:xfrm>
          <a:prstGeom prst="rect">
            <a:avLst/>
          </a:prstGeom>
          <a:noFill/>
        </p:spPr>
        <p:txBody>
          <a:bodyPr wrap="square">
            <a:spAutoFit/>
          </a:bodyPr>
          <a:lstStyle/>
          <a:p>
            <a:r>
              <a:rPr lang="vi-VN" sz="1600" b="0" i="0" dirty="0">
                <a:solidFill>
                  <a:srgbClr val="1C1E21"/>
                </a:solidFill>
                <a:effectLst/>
                <a:latin typeface="Exo" panose="020B0604020202020204" charset="0"/>
              </a:rPr>
              <a:t>Hợp đồng được mô tả bằng cách sử dụng </a:t>
            </a:r>
            <a:r>
              <a:rPr lang="vi-VN" sz="1600" b="1" i="1" dirty="0">
                <a:solidFill>
                  <a:srgbClr val="1C1E21"/>
                </a:solidFill>
                <a:effectLst/>
                <a:latin typeface="Exo" panose="020B0604020202020204" charset="0"/>
              </a:rPr>
              <a:t>các hàm tạo</a:t>
            </a:r>
            <a:r>
              <a:rPr lang="vi-VN" sz="1600" b="1" i="0" dirty="0">
                <a:solidFill>
                  <a:srgbClr val="1C1E21"/>
                </a:solidFill>
                <a:effectLst/>
                <a:latin typeface="Exo" panose="020B0604020202020204" charset="0"/>
              </a:rPr>
              <a:t> </a:t>
            </a:r>
            <a:r>
              <a:rPr lang="vi-VN" sz="1600" b="0" i="0" dirty="0">
                <a:solidFill>
                  <a:srgbClr val="1C1E21"/>
                </a:solidFill>
                <a:effectLst/>
                <a:latin typeface="Exo" panose="020B0604020202020204" charset="0"/>
              </a:rPr>
              <a:t>của kiểu dữ liệu Haskell.</a:t>
            </a:r>
            <a:endParaRPr lang="en-US" sz="1600" dirty="0">
              <a:latin typeface="Exo" panose="020B0604020202020204" charset="0"/>
            </a:endParaRPr>
          </a:p>
        </p:txBody>
      </p:sp>
      <p:pic>
        <p:nvPicPr>
          <p:cNvPr id="6" name="Picture 5">
            <a:extLst>
              <a:ext uri="{FF2B5EF4-FFF2-40B4-BE49-F238E27FC236}">
                <a16:creationId xmlns:a16="http://schemas.microsoft.com/office/drawing/2014/main" id="{83C14031-E300-4E63-9E56-5BF4ADCFD51D}"/>
              </a:ext>
            </a:extLst>
          </p:cNvPr>
          <p:cNvPicPr>
            <a:picLocks noChangeAspect="1"/>
          </p:cNvPicPr>
          <p:nvPr/>
        </p:nvPicPr>
        <p:blipFill>
          <a:blip r:embed="rId3"/>
          <a:stretch>
            <a:fillRect/>
          </a:stretch>
        </p:blipFill>
        <p:spPr>
          <a:xfrm>
            <a:off x="2089121" y="1069312"/>
            <a:ext cx="4965755" cy="1335133"/>
          </a:xfrm>
          <a:prstGeom prst="rect">
            <a:avLst/>
          </a:prstGeom>
        </p:spPr>
      </p:pic>
      <p:sp>
        <p:nvSpPr>
          <p:cNvPr id="9" name="Rectangle 1">
            <a:extLst>
              <a:ext uri="{FF2B5EF4-FFF2-40B4-BE49-F238E27FC236}">
                <a16:creationId xmlns:a16="http://schemas.microsoft.com/office/drawing/2014/main" id="{9AA2D951-7C10-42E2-89C1-A903397A5B47}"/>
              </a:ext>
            </a:extLst>
          </p:cNvPr>
          <p:cNvSpPr>
            <a:spLocks noChangeArrowheads="1"/>
          </p:cNvSpPr>
          <p:nvPr/>
        </p:nvSpPr>
        <p:spPr bwMode="auto">
          <a:xfrm>
            <a:off x="512849" y="2481277"/>
            <a:ext cx="81183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ctr" latinLnBrk="0" hangingPunct="0">
              <a:lnSpc>
                <a:spcPct val="150000"/>
              </a:lnSpc>
              <a:spcBef>
                <a:spcPct val="0"/>
              </a:spcBef>
              <a:spcAft>
                <a:spcPct val="0"/>
              </a:spcAft>
              <a:buClrTx/>
              <a:buSzTx/>
              <a:buFontTx/>
              <a:buNone/>
              <a:tabLst/>
            </a:pPr>
            <a:r>
              <a:rPr kumimoji="0" lang="en-US" altLang="en-US" sz="1600" b="0" i="0" u="none" strike="noStrike" cap="none" normalizeH="0" baseline="0" dirty="0" err="1">
                <a:ln>
                  <a:noFill/>
                </a:ln>
                <a:solidFill>
                  <a:srgbClr val="1C1E21"/>
                </a:solidFill>
                <a:effectLst/>
                <a:latin typeface="Exo" panose="020B0604020202020204" charset="0"/>
              </a:rPr>
              <a:t>Hàm</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tạo</a:t>
            </a:r>
            <a:r>
              <a:rPr kumimoji="0" lang="en-US" altLang="en-US" sz="1600" b="0" i="0" u="none" strike="noStrike" cap="none" normalizeH="0" baseline="0" dirty="0">
                <a:ln>
                  <a:noFill/>
                </a:ln>
                <a:solidFill>
                  <a:srgbClr val="1C1E21"/>
                </a:solidFill>
                <a:effectLst/>
                <a:latin typeface="Exo" panose="020B0604020202020204" charset="0"/>
              </a:rPr>
              <a:t> When </a:t>
            </a:r>
            <a:r>
              <a:rPr kumimoji="0" lang="en-US" altLang="en-US" sz="1600" b="0" i="0" u="none" strike="noStrike" cap="none" normalizeH="0" baseline="0" dirty="0" err="1">
                <a:ln>
                  <a:noFill/>
                </a:ln>
                <a:solidFill>
                  <a:srgbClr val="1C1E21"/>
                </a:solidFill>
                <a:effectLst/>
                <a:latin typeface="Exo" panose="020B0604020202020204" charset="0"/>
              </a:rPr>
              <a:t>có</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1" i="0" u="none" strike="noStrike" cap="none" normalizeH="0" baseline="0" dirty="0" err="1">
                <a:ln>
                  <a:noFill/>
                </a:ln>
                <a:solidFill>
                  <a:srgbClr val="1C1E21"/>
                </a:solidFill>
                <a:effectLst/>
                <a:latin typeface="Exo" panose="020B0604020202020204" charset="0"/>
              </a:rPr>
              <a:t>hai</a:t>
            </a:r>
            <a:r>
              <a:rPr kumimoji="0" lang="en-US" altLang="en-US" sz="1600" b="1" i="0" u="none" strike="noStrike" cap="none" normalizeH="0" baseline="0" dirty="0">
                <a:ln>
                  <a:noFill/>
                </a:ln>
                <a:solidFill>
                  <a:srgbClr val="1C1E21"/>
                </a:solidFill>
                <a:effectLst/>
                <a:latin typeface="Exo" panose="020B0604020202020204" charset="0"/>
              </a:rPr>
              <a:t> </a:t>
            </a:r>
            <a:r>
              <a:rPr kumimoji="0" lang="en-US" altLang="en-US" sz="1600" b="1" i="0" u="none" strike="noStrike" cap="none" normalizeH="0" baseline="0" dirty="0" err="1">
                <a:ln>
                  <a:noFill/>
                </a:ln>
                <a:solidFill>
                  <a:srgbClr val="1C1E21"/>
                </a:solidFill>
                <a:effectLst/>
                <a:latin typeface="Exo" panose="020B0604020202020204" charset="0"/>
              </a:rPr>
              <a:t>đối</a:t>
            </a:r>
            <a:r>
              <a:rPr kumimoji="0" lang="en-US" altLang="en-US" sz="1600" b="1" i="0" u="none" strike="noStrike" cap="none" normalizeH="0" baseline="0" dirty="0">
                <a:ln>
                  <a:noFill/>
                </a:ln>
                <a:solidFill>
                  <a:srgbClr val="1C1E21"/>
                </a:solidFill>
                <a:effectLst/>
                <a:latin typeface="Exo" panose="020B0604020202020204" charset="0"/>
              </a:rPr>
              <a:t> </a:t>
            </a:r>
            <a:r>
              <a:rPr kumimoji="0" lang="en-US" altLang="en-US" sz="1600" b="1" i="0" u="none" strike="noStrike" cap="none" normalizeH="0" baseline="0" dirty="0" err="1">
                <a:ln>
                  <a:noFill/>
                </a:ln>
                <a:solidFill>
                  <a:srgbClr val="1C1E21"/>
                </a:solidFill>
                <a:effectLst/>
                <a:latin typeface="Exo" panose="020B0604020202020204" charset="0"/>
              </a:rPr>
              <a:t>số</a:t>
            </a:r>
            <a:r>
              <a:rPr kumimoji="0" lang="en-US" altLang="en-US" sz="1600" b="1" i="0" u="none" strike="noStrike" cap="none" normalizeH="0" baseline="0" dirty="0">
                <a:ln>
                  <a:noFill/>
                </a:ln>
                <a:solidFill>
                  <a:srgbClr val="1C1E21"/>
                </a:solidFill>
                <a:effectLst/>
                <a:latin typeface="Exo" panose="020B0604020202020204" charset="0"/>
              </a:rPr>
              <a:t>: </a:t>
            </a:r>
          </a:p>
          <a:p>
            <a:pPr marL="285750" marR="0" lvl="0" indent="-285750" algn="l" defTabSz="914400" rtl="0" eaLnBrk="0" fontAlgn="ctr"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err="1">
                <a:ln>
                  <a:noFill/>
                </a:ln>
                <a:solidFill>
                  <a:srgbClr val="1C1E21"/>
                </a:solidFill>
                <a:effectLst/>
                <a:latin typeface="Exo" panose="020B0604020202020204" charset="0"/>
              </a:rPr>
              <a:t>Đối</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số</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đầu</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tiên</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là</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1" i="0" u="none" strike="noStrike" cap="none" normalizeH="0" baseline="0" dirty="0" err="1">
                <a:ln>
                  <a:noFill/>
                </a:ln>
                <a:solidFill>
                  <a:srgbClr val="1C1E21"/>
                </a:solidFill>
                <a:effectLst/>
                <a:latin typeface="Exo" panose="020B0604020202020204" charset="0"/>
              </a:rPr>
              <a:t>một</a:t>
            </a:r>
            <a:r>
              <a:rPr kumimoji="0" lang="en-US" altLang="en-US" sz="1600" b="1" i="0" u="none" strike="noStrike" cap="none" normalizeH="0" baseline="0" dirty="0">
                <a:ln>
                  <a:noFill/>
                </a:ln>
                <a:solidFill>
                  <a:srgbClr val="1C1E21"/>
                </a:solidFill>
                <a:effectLst/>
                <a:latin typeface="Exo" panose="020B0604020202020204" charset="0"/>
              </a:rPr>
              <a:t> </a:t>
            </a:r>
            <a:r>
              <a:rPr kumimoji="0" lang="en-US" altLang="en-US" sz="1600" b="1" i="1" u="none" strike="noStrike" cap="none" normalizeH="0" baseline="0" dirty="0" err="1">
                <a:ln>
                  <a:noFill/>
                </a:ln>
                <a:solidFill>
                  <a:srgbClr val="1C1E21"/>
                </a:solidFill>
                <a:effectLst/>
                <a:latin typeface="Exo" panose="020B0604020202020204" charset="0"/>
              </a:rPr>
              <a:t>quan</a:t>
            </a:r>
            <a:r>
              <a:rPr kumimoji="0" lang="en-US" altLang="en-US" sz="1600" b="1" i="1" u="none" strike="noStrike" cap="none" normalizeH="0" baseline="0" dirty="0">
                <a:ln>
                  <a:noFill/>
                </a:ln>
                <a:solidFill>
                  <a:srgbClr val="1C1E21"/>
                </a:solidFill>
                <a:effectLst/>
                <a:latin typeface="Exo" panose="020B0604020202020204" charset="0"/>
              </a:rPr>
              <a:t> </a:t>
            </a:r>
            <a:r>
              <a:rPr kumimoji="0" lang="en-US" altLang="en-US" sz="1600" b="1" i="1" u="none" strike="noStrike" cap="none" normalizeH="0" baseline="0" dirty="0" err="1">
                <a:ln>
                  <a:noFill/>
                </a:ln>
                <a:solidFill>
                  <a:srgbClr val="1C1E21"/>
                </a:solidFill>
                <a:effectLst/>
                <a:latin typeface="Exo" panose="020B0604020202020204" charset="0"/>
              </a:rPr>
              <a:t>sát</a:t>
            </a:r>
            <a:r>
              <a:rPr kumimoji="0" lang="en-US" altLang="en-US" sz="1600" b="1"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và</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đối</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số</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thứ</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hai</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1" i="0" u="none" strike="noStrike" cap="none" normalizeH="0" baseline="0" dirty="0" err="1">
                <a:ln>
                  <a:noFill/>
                </a:ln>
                <a:solidFill>
                  <a:srgbClr val="1C1E21"/>
                </a:solidFill>
                <a:effectLst/>
                <a:latin typeface="Exo" panose="020B0604020202020204" charset="0"/>
              </a:rPr>
              <a:t>là</a:t>
            </a:r>
            <a:r>
              <a:rPr kumimoji="0" lang="en-US" altLang="en-US" sz="1600" b="1" i="0" u="none" strike="noStrike" cap="none" normalizeH="0" baseline="0" dirty="0">
                <a:ln>
                  <a:noFill/>
                </a:ln>
                <a:solidFill>
                  <a:srgbClr val="1C1E21"/>
                </a:solidFill>
                <a:effectLst/>
                <a:latin typeface="Exo" panose="020B0604020202020204" charset="0"/>
              </a:rPr>
              <a:t> </a:t>
            </a:r>
            <a:r>
              <a:rPr kumimoji="0" lang="en-US" altLang="en-US" sz="1600" b="1" i="0" u="none" strike="noStrike" cap="none" normalizeH="0" baseline="0" dirty="0" err="1">
                <a:ln>
                  <a:noFill/>
                </a:ln>
                <a:solidFill>
                  <a:srgbClr val="1C1E21"/>
                </a:solidFill>
                <a:effectLst/>
                <a:latin typeface="Exo" panose="020B0604020202020204" charset="0"/>
              </a:rPr>
              <a:t>một</a:t>
            </a:r>
            <a:r>
              <a:rPr kumimoji="0" lang="en-US" altLang="en-US" sz="1600" b="1" i="0" u="none" strike="noStrike" cap="none" normalizeH="0" baseline="0" dirty="0">
                <a:ln>
                  <a:noFill/>
                </a:ln>
                <a:solidFill>
                  <a:srgbClr val="1C1E21"/>
                </a:solidFill>
                <a:effectLst/>
                <a:latin typeface="Exo" panose="020B0604020202020204" charset="0"/>
              </a:rPr>
              <a:t> </a:t>
            </a:r>
            <a:r>
              <a:rPr kumimoji="0" lang="en-US" altLang="en-US" sz="1600" b="1" i="0" u="none" strike="noStrike" cap="none" normalizeH="0" baseline="0" dirty="0" err="1">
                <a:ln>
                  <a:noFill/>
                </a:ln>
                <a:solidFill>
                  <a:srgbClr val="1C1E21"/>
                </a:solidFill>
                <a:effectLst/>
                <a:latin typeface="Exo" panose="020B0604020202020204" charset="0"/>
              </a:rPr>
              <a:t>hợp</a:t>
            </a:r>
            <a:r>
              <a:rPr kumimoji="0" lang="en-US" altLang="en-US" sz="1600" b="1" i="0" u="none" strike="noStrike" cap="none" normalizeH="0" baseline="0" dirty="0">
                <a:ln>
                  <a:noFill/>
                </a:ln>
                <a:solidFill>
                  <a:srgbClr val="1C1E21"/>
                </a:solidFill>
                <a:effectLst/>
                <a:latin typeface="Exo" panose="020B0604020202020204" charset="0"/>
              </a:rPr>
              <a:t> </a:t>
            </a:r>
            <a:r>
              <a:rPr kumimoji="0" lang="en-US" altLang="en-US" sz="1600" b="1" i="0" u="none" strike="noStrike" cap="none" normalizeH="0" baseline="0" dirty="0" err="1">
                <a:ln>
                  <a:noFill/>
                </a:ln>
                <a:solidFill>
                  <a:srgbClr val="1C1E21"/>
                </a:solidFill>
                <a:effectLst/>
                <a:latin typeface="Exo" panose="020B0604020202020204" charset="0"/>
              </a:rPr>
              <a:t>đồng</a:t>
            </a:r>
            <a:r>
              <a:rPr kumimoji="0" lang="en-US" altLang="en-US" sz="1600" b="1" i="0" u="none" strike="noStrike" cap="none" normalizeH="0" baseline="0" dirty="0">
                <a:ln>
                  <a:noFill/>
                </a:ln>
                <a:solidFill>
                  <a:srgbClr val="1C1E21"/>
                </a:solidFill>
                <a:effectLst/>
                <a:latin typeface="Exo" panose="020B0604020202020204" charset="0"/>
              </a:rPr>
              <a:t> </a:t>
            </a:r>
            <a:r>
              <a:rPr kumimoji="0" lang="en-US" altLang="en-US" sz="1600" b="1" i="0" u="none" strike="noStrike" cap="none" normalizeH="0" baseline="0" dirty="0" err="1">
                <a:ln>
                  <a:noFill/>
                </a:ln>
                <a:solidFill>
                  <a:srgbClr val="1C1E21"/>
                </a:solidFill>
                <a:effectLst/>
                <a:latin typeface="Exo" panose="020B0604020202020204" charset="0"/>
              </a:rPr>
              <a:t>khác</a:t>
            </a:r>
            <a:r>
              <a:rPr kumimoji="0" lang="en-US" altLang="en-US" sz="1600" b="1" i="0" u="none" strike="noStrike" cap="none" normalizeH="0" baseline="0" dirty="0">
                <a:ln>
                  <a:noFill/>
                </a:ln>
                <a:solidFill>
                  <a:schemeClr val="tx1"/>
                </a:solidFill>
                <a:effectLst/>
                <a:latin typeface="Exo" panose="020B0604020202020204" charset="0"/>
              </a:rPr>
              <a:t> </a:t>
            </a:r>
          </a:p>
        </p:txBody>
      </p:sp>
      <p:sp>
        <p:nvSpPr>
          <p:cNvPr id="10" name="Rectangle 2">
            <a:extLst>
              <a:ext uri="{FF2B5EF4-FFF2-40B4-BE49-F238E27FC236}">
                <a16:creationId xmlns:a16="http://schemas.microsoft.com/office/drawing/2014/main" id="{BBB8D288-5AE3-4C98-BB95-53F180BE4736}"/>
              </a:ext>
            </a:extLst>
          </p:cNvPr>
          <p:cNvSpPr>
            <a:spLocks noChangeArrowheads="1"/>
          </p:cNvSpPr>
          <p:nvPr/>
        </p:nvSpPr>
        <p:spPr bwMode="auto">
          <a:xfrm>
            <a:off x="512849" y="3266797"/>
            <a:ext cx="78925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ctr"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1C1E21"/>
                </a:solidFill>
                <a:effectLst/>
                <a:latin typeface="Exo" panose="020B0604020202020204" charset="0"/>
              </a:rPr>
              <a:t>If </a:t>
            </a:r>
            <a:r>
              <a:rPr lang="en-US" altLang="en-US" sz="1600" dirty="0">
                <a:solidFill>
                  <a:srgbClr val="1C1E21"/>
                </a:solidFill>
                <a:latin typeface="Exo" panose="020B0604020202020204" charset="0"/>
              </a:rPr>
              <a:t>A</a:t>
            </a:r>
            <a:r>
              <a:rPr kumimoji="0" lang="en-US" altLang="en-US" sz="1600" b="0" i="0" u="none" strike="noStrike" cap="none" normalizeH="0" baseline="0" dirty="0">
                <a:ln>
                  <a:noFill/>
                </a:ln>
                <a:solidFill>
                  <a:srgbClr val="1C1E21"/>
                </a:solidFill>
                <a:effectLst/>
                <a:latin typeface="Exo" panose="020B0604020202020204" charset="0"/>
              </a:rPr>
              <a:t>lice </a:t>
            </a:r>
            <a:r>
              <a:rPr kumimoji="0" lang="en-US" altLang="en-US" sz="1600" b="0" i="0" u="none" strike="noStrike" cap="none" normalizeH="0" baseline="0" dirty="0" err="1">
                <a:ln>
                  <a:noFill/>
                </a:ln>
                <a:solidFill>
                  <a:srgbClr val="1C1E21"/>
                </a:solidFill>
                <a:effectLst/>
                <a:latin typeface="Exo" panose="020B0604020202020204" charset="0"/>
              </a:rPr>
              <a:t>và</a:t>
            </a:r>
            <a:r>
              <a:rPr kumimoji="0" lang="en-US" altLang="en-US" sz="1600" b="0" i="0" u="none" strike="noStrike" cap="none" normalizeH="0" baseline="0" dirty="0">
                <a:ln>
                  <a:noFill/>
                </a:ln>
                <a:solidFill>
                  <a:srgbClr val="1C1E21"/>
                </a:solidFill>
                <a:effectLst/>
                <a:latin typeface="Exo" panose="020B0604020202020204" charset="0"/>
              </a:rPr>
              <a:t> Bob </a:t>
            </a:r>
            <a:r>
              <a:rPr kumimoji="0" lang="en-US" altLang="en-US" sz="1600" b="0" i="0" u="none" strike="noStrike" cap="none" normalizeH="0" baseline="0" dirty="0" err="1">
                <a:ln>
                  <a:noFill/>
                </a:ln>
                <a:solidFill>
                  <a:srgbClr val="1C1E21"/>
                </a:solidFill>
                <a:effectLst/>
                <a:latin typeface="Exo" panose="020B0604020202020204" charset="0"/>
              </a:rPr>
              <a:t>đồng</a:t>
            </a:r>
            <a:r>
              <a:rPr kumimoji="0" lang="en-US" altLang="en-US" sz="1600" b="0" i="0" u="none" strike="noStrike" cap="none" normalizeH="0" baseline="0" dirty="0">
                <a:ln>
                  <a:noFill/>
                </a:ln>
                <a:solidFill>
                  <a:srgbClr val="1C1E21"/>
                </a:solidFill>
                <a:effectLst/>
                <a:latin typeface="Exo" panose="020B0604020202020204" charset="0"/>
              </a:rPr>
              <a:t> ý </a:t>
            </a:r>
            <a:r>
              <a:rPr kumimoji="0" lang="en-US" altLang="en-US" sz="1600" b="0" i="0" u="none" strike="noStrike" cap="none" normalizeH="0" baseline="0" dirty="0" err="1">
                <a:ln>
                  <a:noFill/>
                </a:ln>
                <a:solidFill>
                  <a:srgbClr val="1C1E21"/>
                </a:solidFill>
                <a:effectLst/>
                <a:latin typeface="Exo" panose="020B0604020202020204" charset="0"/>
              </a:rPr>
              <a:t>về</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những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gì</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cần</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làm</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thì</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việc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đó</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được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thực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hiện</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nếu</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không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thì</a:t>
            </a:r>
            <a:r>
              <a:rPr kumimoji="0" lang="en-US" altLang="en-US" sz="1600" b="0" i="0" u="none" strike="noStrike" cap="none" normalizeH="0" baseline="0" dirty="0">
                <a:ln>
                  <a:noFill/>
                </a:ln>
                <a:solidFill>
                  <a:srgbClr val="1C1E21"/>
                </a:solidFill>
                <a:effectLst/>
                <a:latin typeface="Exo" panose="020B0604020202020204" charset="0"/>
              </a:rPr>
              <a:t> Carol </a:t>
            </a:r>
            <a:r>
              <a:rPr kumimoji="0" lang="en-US" altLang="en-US" sz="1600" b="0" i="0" u="none" strike="noStrike" cap="none" normalizeH="0" baseline="0" dirty="0" err="1">
                <a:ln>
                  <a:noFill/>
                </a:ln>
                <a:solidFill>
                  <a:srgbClr val="1C1E21"/>
                </a:solidFill>
                <a:effectLst/>
                <a:latin typeface="Exo" panose="020B0604020202020204" charset="0"/>
              </a:rPr>
              <a:t>được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yêu</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cầu</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phân</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xử</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và</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đưa</a:t>
            </a:r>
            <a:r>
              <a:rPr kumimoji="0" lang="en-US" altLang="en-US" sz="1600" b="0" i="0" u="none" strike="noStrike" cap="none" normalizeH="0" baseline="0" dirty="0">
                <a:ln>
                  <a:noFill/>
                </a:ln>
                <a:solidFill>
                  <a:srgbClr val="1C1E21"/>
                </a:solidFill>
                <a:effectLst/>
                <a:latin typeface="Exo" panose="020B0604020202020204" charset="0"/>
              </a:rPr>
              <a:t> ra </a:t>
            </a:r>
            <a:r>
              <a:rPr kumimoji="0" lang="en-US" altLang="en-US" sz="1600" b="0" i="0" u="none" strike="noStrike" cap="none" normalizeH="0" baseline="0" dirty="0" err="1">
                <a:ln>
                  <a:noFill/>
                </a:ln>
                <a:solidFill>
                  <a:srgbClr val="1C1E21"/>
                </a:solidFill>
                <a:effectLst/>
                <a:latin typeface="Exo" panose="020B0604020202020204" charset="0"/>
              </a:rPr>
              <a:t>quyết</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định</a:t>
            </a:r>
            <a:r>
              <a:rPr kumimoji="0" lang="en-US" altLang="en-US" sz="1600" b="0" i="0" u="none" strike="noStrike" cap="none" normalizeH="0" baseline="0" dirty="0">
                <a:ln>
                  <a:noFill/>
                </a:ln>
                <a:solidFill>
                  <a:srgbClr val="1C1E21"/>
                </a:solidFill>
                <a:effectLst/>
                <a:latin typeface="Exo" panose="020B0604020202020204" charset="0"/>
              </a:rPr>
              <a:t>.</a:t>
            </a:r>
            <a:r>
              <a:rPr kumimoji="0" lang="en-US" altLang="en-US" sz="1600" b="0" i="0" u="none" strike="noStrike" cap="none" normalizeH="0" baseline="0" dirty="0">
                <a:ln>
                  <a:noFill/>
                </a:ln>
                <a:solidFill>
                  <a:schemeClr val="tx1"/>
                </a:solidFill>
                <a:effectLst/>
                <a:latin typeface="Exo" panose="020B0604020202020204"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Giải</a:t>
            </a:r>
            <a:r>
              <a:rPr lang="en-US" dirty="0"/>
              <a:t> </a:t>
            </a:r>
            <a:r>
              <a:rPr lang="en-US" dirty="0" err="1"/>
              <a:t>quyết</a:t>
            </a:r>
            <a:r>
              <a:rPr lang="en-US" dirty="0"/>
              <a:t> </a:t>
            </a:r>
            <a:r>
              <a:rPr lang="en-US" dirty="0" err="1"/>
              <a:t>đầy</a:t>
            </a:r>
            <a:r>
              <a:rPr lang="en-US" dirty="0"/>
              <a:t> </a:t>
            </a:r>
            <a:r>
              <a:rPr lang="en-US" dirty="0" err="1"/>
              <a:t>đủ</a:t>
            </a:r>
            <a:r>
              <a:rPr lang="en-US" dirty="0"/>
              <a:t> </a:t>
            </a:r>
            <a:r>
              <a:rPr lang="en-US" dirty="0" err="1"/>
              <a:t>hơn</a:t>
            </a:r>
            <a:endParaRPr lang="en-US" dirty="0"/>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4</a:t>
            </a:fld>
            <a:endParaRPr/>
          </a:p>
        </p:txBody>
      </p:sp>
      <p:pic>
        <p:nvPicPr>
          <p:cNvPr id="3" name="Picture 2">
            <a:extLst>
              <a:ext uri="{FF2B5EF4-FFF2-40B4-BE49-F238E27FC236}">
                <a16:creationId xmlns:a16="http://schemas.microsoft.com/office/drawing/2014/main" id="{760AC780-3C6C-4690-B5E1-AD380423315F}"/>
              </a:ext>
            </a:extLst>
          </p:cNvPr>
          <p:cNvPicPr>
            <a:picLocks noChangeAspect="1"/>
          </p:cNvPicPr>
          <p:nvPr/>
        </p:nvPicPr>
        <p:blipFill>
          <a:blip r:embed="rId3"/>
          <a:stretch>
            <a:fillRect/>
          </a:stretch>
        </p:blipFill>
        <p:spPr>
          <a:xfrm>
            <a:off x="1522730" y="1386026"/>
            <a:ext cx="6098539" cy="2775115"/>
          </a:xfrm>
          <a:prstGeom prst="rect">
            <a:avLst/>
          </a:prstGeom>
        </p:spPr>
      </p:pic>
      <p:sp>
        <p:nvSpPr>
          <p:cNvPr id="4" name="Rectangle 1">
            <a:extLst>
              <a:ext uri="{FF2B5EF4-FFF2-40B4-BE49-F238E27FC236}">
                <a16:creationId xmlns:a16="http://schemas.microsoft.com/office/drawing/2014/main" id="{0473D27A-18EC-4E4A-895B-8BE6833B2AFC}"/>
              </a:ext>
            </a:extLst>
          </p:cNvPr>
          <p:cNvSpPr>
            <a:spLocks noChangeArrowheads="1"/>
          </p:cNvSpPr>
          <p:nvPr/>
        </p:nvSpPr>
        <p:spPr bwMode="auto">
          <a:xfrm>
            <a:off x="390700" y="511603"/>
            <a:ext cx="8270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ctr" latinLnBrk="0" hangingPunct="0">
              <a:lnSpc>
                <a:spcPct val="150000"/>
              </a:lnSpc>
              <a:spcBef>
                <a:spcPct val="0"/>
              </a:spcBef>
              <a:spcAft>
                <a:spcPct val="0"/>
              </a:spcAft>
              <a:buClrTx/>
              <a:buSzTx/>
              <a:buFontTx/>
              <a:buNone/>
              <a:tabLst/>
            </a:pPr>
            <a:r>
              <a:rPr kumimoji="0" lang="en-US" altLang="en-US" sz="1600" b="0" i="0" u="none" strike="noStrike" cap="none" normalizeH="0" baseline="0" dirty="0" err="1">
                <a:ln>
                  <a:noFill/>
                </a:ln>
                <a:solidFill>
                  <a:srgbClr val="1C1E21"/>
                </a:solidFill>
                <a:effectLst/>
                <a:latin typeface="Exo" panose="020B0604020202020204" charset="0"/>
              </a:rPr>
              <a:t>Bằng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cách</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sử</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dụng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điều</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này</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chúng</a:t>
            </a:r>
            <a:r>
              <a:rPr kumimoji="0" lang="en-US" altLang="en-US" sz="1600" b="0" i="0" u="none" strike="noStrike" cap="none" normalizeH="0" baseline="0" dirty="0">
                <a:ln>
                  <a:noFill/>
                </a:ln>
                <a:solidFill>
                  <a:srgbClr val="1C1E21"/>
                </a:solidFill>
                <a:effectLst/>
                <a:latin typeface="Exo" panose="020B0604020202020204" charset="0"/>
              </a:rPr>
              <a:t> ta </a:t>
            </a:r>
            <a:r>
              <a:rPr kumimoji="0" lang="en-US" altLang="en-US" sz="1600" b="0" i="0" u="none" strike="noStrike" cap="none" normalizeH="0" baseline="0" dirty="0" err="1">
                <a:ln>
                  <a:noFill/>
                </a:ln>
                <a:solidFill>
                  <a:srgbClr val="1C1E21"/>
                </a:solidFill>
                <a:effectLst/>
                <a:latin typeface="Exo" panose="020B0604020202020204" charset="0"/>
              </a:rPr>
              <a:t>có</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thể</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cho</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phép</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tùy</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chọn</a:t>
            </a:r>
            <a:r>
              <a:rPr kumimoji="0" lang="en-US" altLang="en-US" sz="1600" b="0" i="0" u="none" strike="noStrike" cap="none" normalizeH="0" baseline="0" dirty="0">
                <a:ln>
                  <a:noFill/>
                </a:ln>
                <a:solidFill>
                  <a:srgbClr val="1C1E21"/>
                </a:solidFill>
                <a:effectLst/>
                <a:latin typeface="Exo" panose="020B0604020202020204" charset="0"/>
              </a:rPr>
              <a:t> Bob </a:t>
            </a:r>
            <a:r>
              <a:rPr kumimoji="0" lang="en-US" altLang="en-US" sz="1600" b="0" i="0" u="none" strike="noStrike" cap="none" normalizeH="0" baseline="0" dirty="0" err="1">
                <a:ln>
                  <a:noFill/>
                </a:ln>
                <a:solidFill>
                  <a:srgbClr val="1C1E21"/>
                </a:solidFill>
                <a:effectLst/>
                <a:latin typeface="Exo" panose="020B0604020202020204" charset="0"/>
              </a:rPr>
              <a:t>đưa</a:t>
            </a:r>
            <a:r>
              <a:rPr kumimoji="0" lang="en-US" altLang="en-US" sz="1600" b="0" i="0" u="none" strike="noStrike" cap="none" normalizeH="0" baseline="0" dirty="0">
                <a:ln>
                  <a:noFill/>
                </a:ln>
                <a:solidFill>
                  <a:srgbClr val="1C1E21"/>
                </a:solidFill>
                <a:effectLst/>
                <a:latin typeface="Exo" panose="020B0604020202020204" charset="0"/>
              </a:rPr>
              <a:t> ra </a:t>
            </a:r>
            <a:r>
              <a:rPr kumimoji="0" lang="en-US" altLang="en-US" sz="1600" b="0" i="0" u="none" strike="noStrike" cap="none" normalizeH="0" baseline="0" dirty="0" err="1">
                <a:ln>
                  <a:noFill/>
                </a:ln>
                <a:solidFill>
                  <a:srgbClr val="1C1E21"/>
                </a:solidFill>
                <a:effectLst/>
                <a:latin typeface="Exo" panose="020B0604020202020204" charset="0"/>
              </a:rPr>
              <a:t>lựa</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chọn</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đầu</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tiên</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thay</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vì</a:t>
            </a:r>
            <a:r>
              <a:rPr kumimoji="0" lang="en-US" altLang="en-US" sz="1600" b="0" i="0" u="none" strike="noStrike" cap="none" normalizeH="0" baseline="0" dirty="0">
                <a:ln>
                  <a:noFill/>
                </a:ln>
                <a:solidFill>
                  <a:srgbClr val="1C1E21"/>
                </a:solidFill>
                <a:effectLst/>
                <a:latin typeface="Exo" panose="020B0604020202020204" charset="0"/>
              </a:rPr>
              <a:t> </a:t>
            </a:r>
            <a:r>
              <a:rPr lang="en-US" altLang="en-US" sz="1600" dirty="0">
                <a:solidFill>
                  <a:srgbClr val="1C1E21"/>
                </a:solidFill>
                <a:latin typeface="Exo" panose="020B0604020202020204" charset="0"/>
              </a:rPr>
              <a:t>A</a:t>
            </a:r>
            <a:r>
              <a:rPr kumimoji="0" lang="en-US" altLang="en-US" sz="1600" b="0" i="0" u="none" strike="noStrike" cap="none" normalizeH="0" baseline="0" dirty="0">
                <a:ln>
                  <a:noFill/>
                </a:ln>
                <a:solidFill>
                  <a:srgbClr val="1C1E21"/>
                </a:solidFill>
                <a:effectLst/>
                <a:latin typeface="Exo" panose="020B0604020202020204" charset="0"/>
              </a:rPr>
              <a:t>lice, </a:t>
            </a:r>
            <a:r>
              <a:rPr kumimoji="0" lang="en-US" altLang="en-US" sz="1600" b="0" i="0" u="none" strike="noStrike" cap="none" normalizeH="0" baseline="0" dirty="0" err="1">
                <a:ln>
                  <a:noFill/>
                </a:ln>
                <a:solidFill>
                  <a:srgbClr val="1C1E21"/>
                </a:solidFill>
                <a:effectLst/>
                <a:latin typeface="Exo" panose="020B0604020202020204" charset="0"/>
              </a:rPr>
              <a:t>như</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thế</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này</a:t>
            </a:r>
            <a:r>
              <a:rPr kumimoji="0" lang="en-US" altLang="en-US" sz="1600" b="0" i="0" u="none" strike="noStrike" cap="none" normalizeH="0" baseline="0" dirty="0">
                <a:ln>
                  <a:noFill/>
                </a:ln>
                <a:solidFill>
                  <a:srgbClr val="1C1E21"/>
                </a:solidFill>
                <a:effectLst/>
                <a:latin typeface="Exo" panose="020B0604020202020204" charset="0"/>
              </a:rPr>
              <a:t>:</a:t>
            </a:r>
            <a:r>
              <a:rPr kumimoji="0" lang="en-US" altLang="en-US" sz="1600" b="0" i="0" u="none" strike="noStrike" cap="none" normalizeH="0" baseline="0" dirty="0">
                <a:ln>
                  <a:noFill/>
                </a:ln>
                <a:solidFill>
                  <a:schemeClr val="tx1"/>
                </a:solidFill>
                <a:effectLst/>
                <a:latin typeface="Exo" panose="020B060402020202020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3"/>
          <p:cNvSpPr/>
          <p:nvPr/>
        </p:nvSpPr>
        <p:spPr>
          <a:xfrm>
            <a:off x="329025" y="1269600"/>
            <a:ext cx="8486100" cy="2901000"/>
          </a:xfrm>
          <a:prstGeom prst="roundRect">
            <a:avLst>
              <a:gd name="adj" fmla="val 4415"/>
            </a:avLst>
          </a:prstGeom>
          <a:solidFill>
            <a:srgbClr val="FFFFFF"/>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txBox="1">
            <a:spLocks noGrp="1"/>
          </p:cNvSpPr>
          <p:nvPr>
            <p:ph type="title" idx="4294967295"/>
          </p:nvPr>
        </p:nvSpPr>
        <p:spPr>
          <a:xfrm>
            <a:off x="287100" y="-2925"/>
            <a:ext cx="81183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a:latin typeface="Exo"/>
                <a:ea typeface="Exo"/>
                <a:cs typeface="Exo"/>
                <a:sym typeface="Exo"/>
              </a:rPr>
              <a:t>Nếu</a:t>
            </a:r>
            <a:r>
              <a:rPr lang="en-GB" dirty="0">
                <a:latin typeface="Exo"/>
                <a:ea typeface="Exo"/>
                <a:cs typeface="Exo"/>
                <a:sym typeface="Exo"/>
              </a:rPr>
              <a:t>….</a:t>
            </a:r>
            <a:endParaRPr dirty="0">
              <a:latin typeface="Exo"/>
              <a:ea typeface="Exo"/>
              <a:cs typeface="Exo"/>
              <a:sym typeface="Exo"/>
            </a:endParaRPr>
          </a:p>
        </p:txBody>
      </p:sp>
      <p:pic>
        <p:nvPicPr>
          <p:cNvPr id="82" name="Google Shape;82;p13"/>
          <p:cNvPicPr preferRelativeResize="0"/>
          <p:nvPr/>
        </p:nvPicPr>
        <p:blipFill>
          <a:blip r:embed="rId3">
            <a:alphaModFix/>
          </a:blip>
          <a:stretch>
            <a:fillRect/>
          </a:stretch>
        </p:blipFill>
        <p:spPr>
          <a:xfrm>
            <a:off x="902249" y="1794547"/>
            <a:ext cx="1205925" cy="2314425"/>
          </a:xfrm>
          <a:prstGeom prst="rect">
            <a:avLst/>
          </a:prstGeom>
          <a:noFill/>
          <a:ln w="9525" cap="flat" cmpd="sng">
            <a:solidFill>
              <a:srgbClr val="F9FBFD"/>
            </a:solidFill>
            <a:prstDash val="solid"/>
            <a:round/>
            <a:headEnd type="none" w="sm" len="sm"/>
            <a:tailEnd type="none" w="sm" len="sm"/>
          </a:ln>
        </p:spPr>
      </p:pic>
      <p:sp>
        <p:nvSpPr>
          <p:cNvPr id="84" name="Google Shape;84;p13"/>
          <p:cNvSpPr/>
          <p:nvPr/>
        </p:nvSpPr>
        <p:spPr>
          <a:xfrm>
            <a:off x="3161699" y="103328"/>
            <a:ext cx="5731451" cy="1822072"/>
          </a:xfrm>
          <a:prstGeom prst="cloudCallout">
            <a:avLst>
              <a:gd name="adj1" fmla="val -70912"/>
              <a:gd name="adj2" fmla="val 68968"/>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r>
              <a:rPr lang="en-US" sz="1600" dirty="0" err="1">
                <a:latin typeface="Exo" panose="020B0604020202020204" charset="0"/>
              </a:rPr>
              <a:t>Giả</a:t>
            </a:r>
            <a:r>
              <a:rPr lang="en-US" sz="1600" dirty="0">
                <a:latin typeface="Exo" panose="020B0604020202020204" charset="0"/>
              </a:rPr>
              <a:t> </a:t>
            </a:r>
            <a:r>
              <a:rPr lang="en-US" sz="1600" dirty="0" err="1">
                <a:latin typeface="Exo" panose="020B0604020202020204" charset="0"/>
              </a:rPr>
              <a:t>sử</a:t>
            </a:r>
            <a:r>
              <a:rPr lang="en-US" sz="1600" dirty="0">
                <a:latin typeface="Exo" panose="020B0604020202020204" charset="0"/>
              </a:rPr>
              <a:t> Alice </a:t>
            </a:r>
            <a:r>
              <a:rPr lang="en-US" sz="1600" dirty="0" err="1">
                <a:latin typeface="Exo" panose="020B0604020202020204" charset="0"/>
              </a:rPr>
              <a:t>đã</a:t>
            </a:r>
            <a:r>
              <a:rPr lang="en-US" sz="1600" dirty="0">
                <a:latin typeface="Exo" panose="020B0604020202020204" charset="0"/>
              </a:rPr>
              <a:t> cam </a:t>
            </a:r>
            <a:r>
              <a:rPr lang="en-US" sz="1600" dirty="0" err="1">
                <a:latin typeface="Exo" panose="020B0604020202020204" charset="0"/>
              </a:rPr>
              <a:t>kết</a:t>
            </a:r>
            <a:r>
              <a:rPr lang="en-US" sz="1600" dirty="0">
                <a:latin typeface="Exo" panose="020B0604020202020204" charset="0"/>
              </a:rPr>
              <a:t> </a:t>
            </a:r>
            <a:r>
              <a:rPr lang="en-US" sz="1600" dirty="0" err="1">
                <a:latin typeface="Exo" panose="020B0604020202020204" charset="0"/>
              </a:rPr>
              <a:t>một</a:t>
            </a:r>
            <a:r>
              <a:rPr lang="en-US" sz="1600" dirty="0">
                <a:latin typeface="Exo" panose="020B0604020202020204" charset="0"/>
              </a:rPr>
              <a:t> </a:t>
            </a:r>
            <a:r>
              <a:rPr lang="en-US" sz="1600" dirty="0" err="1">
                <a:latin typeface="Exo" panose="020B0604020202020204" charset="0"/>
              </a:rPr>
              <a:t>số</a:t>
            </a:r>
            <a:r>
              <a:rPr lang="en-US" sz="1600" dirty="0">
                <a:latin typeface="Exo" panose="020B0604020202020204" charset="0"/>
              </a:rPr>
              <a:t> </a:t>
            </a:r>
            <a:r>
              <a:rPr lang="en-US" sz="1600" dirty="0" err="1">
                <a:latin typeface="Exo" panose="020B0604020202020204" charset="0"/>
              </a:rPr>
              <a:t>tiền</a:t>
            </a:r>
            <a:r>
              <a:rPr lang="en-US" sz="1600" dirty="0">
                <a:latin typeface="Exo" panose="020B0604020202020204" charset="0"/>
              </a:rPr>
              <a:t> </a:t>
            </a:r>
            <a:r>
              <a:rPr lang="en-US" sz="1600" dirty="0" err="1">
                <a:latin typeface="Exo" panose="020B0604020202020204" charset="0"/>
              </a:rPr>
              <a:t>cho</a:t>
            </a:r>
            <a:r>
              <a:rPr lang="en-US" sz="1600" dirty="0">
                <a:latin typeface="Exo" panose="020B0604020202020204" charset="0"/>
              </a:rPr>
              <a:t> </a:t>
            </a:r>
            <a:r>
              <a:rPr lang="en-US" sz="1600" dirty="0" err="1">
                <a:latin typeface="Exo" panose="020B0604020202020204" charset="0"/>
              </a:rPr>
              <a:t>hợp</a:t>
            </a:r>
            <a:r>
              <a:rPr lang="en-US" sz="1600" dirty="0">
                <a:latin typeface="Exo" panose="020B0604020202020204" charset="0"/>
              </a:rPr>
              <a:t> </a:t>
            </a:r>
            <a:r>
              <a:rPr lang="en-US" sz="1600" dirty="0" err="1">
                <a:latin typeface="Exo" panose="020B0604020202020204" charset="0"/>
              </a:rPr>
              <a:t>đồng</a:t>
            </a:r>
            <a:r>
              <a:rPr lang="en-US" sz="1600" dirty="0">
                <a:latin typeface="Exo" panose="020B0604020202020204" charset="0"/>
              </a:rPr>
              <a:t>. </a:t>
            </a:r>
            <a:r>
              <a:rPr lang="en-US" sz="1600" dirty="0" err="1">
                <a:latin typeface="Exo" panose="020B0604020202020204" charset="0"/>
              </a:rPr>
              <a:t>Điều</a:t>
            </a:r>
            <a:r>
              <a:rPr lang="en-US" sz="1600" dirty="0">
                <a:latin typeface="Exo" panose="020B0604020202020204" charset="0"/>
              </a:rPr>
              <a:t> </a:t>
            </a:r>
            <a:r>
              <a:rPr lang="en-US" sz="1600" dirty="0" err="1">
                <a:latin typeface="Exo" panose="020B0604020202020204" charset="0"/>
              </a:rPr>
              <a:t>gì</a:t>
            </a:r>
            <a:r>
              <a:rPr lang="en-US" sz="1600" dirty="0">
                <a:latin typeface="Exo" panose="020B0604020202020204" charset="0"/>
              </a:rPr>
              <a:t> </a:t>
            </a:r>
            <a:r>
              <a:rPr lang="en-US" sz="1600" dirty="0" err="1">
                <a:latin typeface="Exo" panose="020B0604020202020204" charset="0"/>
              </a:rPr>
              <a:t>sẽ</a:t>
            </a:r>
            <a:r>
              <a:rPr lang="en-US" sz="1600" dirty="0">
                <a:latin typeface="Exo" panose="020B0604020202020204" charset="0"/>
              </a:rPr>
              <a:t> </a:t>
            </a:r>
            <a:r>
              <a:rPr lang="en-US" sz="1600" dirty="0" err="1">
                <a:latin typeface="Exo" panose="020B0604020202020204" charset="0"/>
              </a:rPr>
              <a:t>xảy</a:t>
            </a:r>
            <a:r>
              <a:rPr lang="en-US" sz="1600" dirty="0">
                <a:latin typeface="Exo" panose="020B0604020202020204" charset="0"/>
              </a:rPr>
              <a:t> ra </a:t>
            </a:r>
            <a:r>
              <a:rPr lang="en-US" sz="1600" dirty="0" err="1">
                <a:latin typeface="Exo" panose="020B0604020202020204" charset="0"/>
              </a:rPr>
              <a:t>nếu</a:t>
            </a:r>
            <a:r>
              <a:rPr lang="en-US" sz="1600" dirty="0">
                <a:latin typeface="Exo" panose="020B0604020202020204" charset="0"/>
              </a:rPr>
              <a:t> Bob </a:t>
            </a:r>
            <a:r>
              <a:rPr lang="en-US" sz="1600" dirty="0" err="1">
                <a:latin typeface="Exo" panose="020B0604020202020204" charset="0"/>
              </a:rPr>
              <a:t>chọn</a:t>
            </a:r>
            <a:r>
              <a:rPr lang="en-US" sz="1600" dirty="0">
                <a:latin typeface="Exo" panose="020B0604020202020204" charset="0"/>
              </a:rPr>
              <a:t> </a:t>
            </a:r>
            <a:r>
              <a:rPr lang="en-US" sz="1600" dirty="0" err="1">
                <a:latin typeface="Exo" panose="020B0604020202020204" charset="0"/>
              </a:rPr>
              <a:t>không</a:t>
            </a:r>
            <a:r>
              <a:rPr lang="en-US" sz="1600" dirty="0">
                <a:latin typeface="Exo" panose="020B0604020202020204" charset="0"/>
              </a:rPr>
              <a:t> </a:t>
            </a:r>
            <a:r>
              <a:rPr lang="en-US" sz="1600" dirty="0" err="1">
                <a:latin typeface="Exo" panose="020B0604020202020204" charset="0"/>
              </a:rPr>
              <a:t>tham</a:t>
            </a:r>
            <a:r>
              <a:rPr lang="en-US" sz="1600" dirty="0">
                <a:latin typeface="Exo" panose="020B0604020202020204" charset="0"/>
              </a:rPr>
              <a:t> </a:t>
            </a:r>
            <a:r>
              <a:rPr lang="en-US" sz="1600" dirty="0" err="1">
                <a:latin typeface="Exo" panose="020B0604020202020204" charset="0"/>
              </a:rPr>
              <a:t>gia</a:t>
            </a:r>
            <a:r>
              <a:rPr lang="en-US" sz="1600" dirty="0">
                <a:latin typeface="Exo" panose="020B0604020202020204" charset="0"/>
              </a:rPr>
              <a:t> </a:t>
            </a:r>
            <a:r>
              <a:rPr lang="en-US" sz="1600" dirty="0" err="1">
                <a:latin typeface="Exo" panose="020B0604020202020204" charset="0"/>
              </a:rPr>
              <a:t>nữa</a:t>
            </a:r>
            <a:r>
              <a:rPr lang="en-US" sz="1600" dirty="0">
                <a:latin typeface="Exo" panose="020B0604020202020204" charset="0"/>
              </a:rPr>
              <a:t>?</a:t>
            </a:r>
          </a:p>
          <a:p>
            <a:pPr marL="0" lvl="0" indent="0" algn="l" rtl="0">
              <a:spcBef>
                <a:spcPts val="0"/>
              </a:spcBef>
              <a:spcAft>
                <a:spcPts val="0"/>
              </a:spcAft>
              <a:buClr>
                <a:schemeClr val="dk1"/>
              </a:buClr>
              <a:buSzPts val="1100"/>
              <a:buFont typeface="Arial"/>
              <a:buNone/>
            </a:pPr>
            <a:endParaRPr sz="1600" b="1" dirty="0">
              <a:latin typeface="Exo" panose="020B0604020202020204" charset="0"/>
            </a:endParaRPr>
          </a:p>
        </p:txBody>
      </p:sp>
      <p:sp>
        <p:nvSpPr>
          <p:cNvPr id="87" name="Google Shape;87;p13"/>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Thêm</a:t>
            </a:r>
            <a:r>
              <a:rPr lang="en-US" dirty="0"/>
              <a:t> </a:t>
            </a:r>
            <a:r>
              <a:rPr lang="en-US" dirty="0" err="1"/>
              <a:t>thời</a:t>
            </a:r>
            <a:r>
              <a:rPr lang="en-US" dirty="0"/>
              <a:t> </a:t>
            </a:r>
            <a:r>
              <a:rPr lang="en-US" dirty="0" err="1"/>
              <a:t>gian</a:t>
            </a:r>
            <a:r>
              <a:rPr lang="en-US" dirty="0"/>
              <a:t> </a:t>
            </a:r>
            <a:r>
              <a:rPr lang="en-US" dirty="0" err="1"/>
              <a:t>chờ</a:t>
            </a:r>
            <a:r>
              <a:rPr lang="en-US" dirty="0"/>
              <a:t> (Adding timeouts)</a:t>
            </a:r>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6</a:t>
            </a:fld>
            <a:endParaRPr/>
          </a:p>
        </p:txBody>
      </p:sp>
      <p:pic>
        <p:nvPicPr>
          <p:cNvPr id="3" name="Picture 2">
            <a:extLst>
              <a:ext uri="{FF2B5EF4-FFF2-40B4-BE49-F238E27FC236}">
                <a16:creationId xmlns:a16="http://schemas.microsoft.com/office/drawing/2014/main" id="{30F1A203-B3A0-4652-87DF-567F1D461AF2}"/>
              </a:ext>
            </a:extLst>
          </p:cNvPr>
          <p:cNvPicPr>
            <a:picLocks noChangeAspect="1"/>
          </p:cNvPicPr>
          <p:nvPr/>
        </p:nvPicPr>
        <p:blipFill>
          <a:blip r:embed="rId3"/>
          <a:stretch>
            <a:fillRect/>
          </a:stretch>
        </p:blipFill>
        <p:spPr>
          <a:xfrm>
            <a:off x="1836035" y="1033814"/>
            <a:ext cx="5128801" cy="2100726"/>
          </a:xfrm>
          <a:prstGeom prst="rect">
            <a:avLst/>
          </a:prstGeom>
        </p:spPr>
      </p:pic>
      <p:sp>
        <p:nvSpPr>
          <p:cNvPr id="6" name="Rectangle 2">
            <a:extLst>
              <a:ext uri="{FF2B5EF4-FFF2-40B4-BE49-F238E27FC236}">
                <a16:creationId xmlns:a16="http://schemas.microsoft.com/office/drawing/2014/main" id="{83222E30-933A-4991-93C6-EBD79AE28735}"/>
              </a:ext>
            </a:extLst>
          </p:cNvPr>
          <p:cNvSpPr>
            <a:spLocks noChangeArrowheads="1"/>
          </p:cNvSpPr>
          <p:nvPr/>
        </p:nvSpPr>
        <p:spPr bwMode="auto">
          <a:xfrm>
            <a:off x="348288" y="695260"/>
            <a:ext cx="86128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ctr" latinLnBrk="0" hangingPunct="0">
              <a:lnSpc>
                <a:spcPct val="100000"/>
              </a:lnSpc>
              <a:spcBef>
                <a:spcPct val="0"/>
              </a:spcBef>
              <a:spcAft>
                <a:spcPct val="0"/>
              </a:spcAft>
              <a:buClrTx/>
              <a:buSzTx/>
              <a:buFontTx/>
              <a:buNone/>
              <a:tabLst/>
            </a:pPr>
            <a:r>
              <a:rPr lang="en-US" altLang="en-US" sz="1600" dirty="0" err="1">
                <a:solidFill>
                  <a:srgbClr val="1C1E21"/>
                </a:solidFill>
                <a:latin typeface="Exo" panose="020B0604020202020204" charset="0"/>
              </a:rPr>
              <a:t>T</a:t>
            </a:r>
            <a:r>
              <a:rPr kumimoji="0" lang="en-US" altLang="en-US" sz="1600" b="0" i="0" u="none" strike="noStrike" cap="none" normalizeH="0" baseline="0" dirty="0" err="1">
                <a:ln>
                  <a:noFill/>
                </a:ln>
                <a:solidFill>
                  <a:srgbClr val="1C1E21"/>
                </a:solidFill>
                <a:effectLst/>
                <a:latin typeface="Exo" panose="020B0604020202020204" charset="0"/>
              </a:rPr>
              <a:t>hêm</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giá</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trị</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thời</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gian</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chờ</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và</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giá</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trị</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tiếp</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tục</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cho</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từng</a:t>
            </a:r>
            <a:r>
              <a:rPr kumimoji="0" lang="en-US" altLang="en-US" sz="1600" b="0" i="0" u="none" strike="noStrike" cap="none" normalizeH="0" baseline="0" dirty="0">
                <a:ln>
                  <a:noFill/>
                </a:ln>
                <a:solidFill>
                  <a:srgbClr val="1C1E21"/>
                </a:solidFill>
                <a:effectLst/>
                <a:latin typeface="Exo" panose="020B0604020202020204" charset="0"/>
              </a:rPr>
              <a:t> When </a:t>
            </a:r>
            <a:r>
              <a:rPr kumimoji="0" lang="en-US" altLang="en-US" sz="1600" b="0" i="0" u="none" strike="noStrike" cap="none" normalizeH="0" baseline="0" dirty="0" err="1">
                <a:ln>
                  <a:noFill/>
                </a:ln>
                <a:solidFill>
                  <a:srgbClr val="1C1E21"/>
                </a:solidFill>
                <a:effectLst/>
                <a:latin typeface="Exo" panose="020B0604020202020204" charset="0"/>
              </a:rPr>
              <a:t>giá</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trị</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xảy</a:t>
            </a:r>
            <a:r>
              <a:rPr kumimoji="0" lang="en-US" altLang="en-US" sz="1600" b="0" i="0" u="none" strike="noStrike" cap="none" normalizeH="0" baseline="0" dirty="0">
                <a:ln>
                  <a:noFill/>
                </a:ln>
                <a:solidFill>
                  <a:srgbClr val="1C1E21"/>
                </a:solidFill>
                <a:effectLst/>
                <a:latin typeface="Exo" panose="020B0604020202020204" charset="0"/>
              </a:rPr>
              <a:t> ra </a:t>
            </a:r>
            <a:r>
              <a:rPr kumimoji="0" lang="en-US" altLang="en-US" sz="1600" b="0" i="0" u="none" strike="noStrike" cap="none" normalizeH="0" baseline="0" dirty="0" err="1">
                <a:ln>
                  <a:noFill/>
                </a:ln>
                <a:solidFill>
                  <a:srgbClr val="1C1E21"/>
                </a:solidFill>
                <a:effectLst/>
                <a:latin typeface="Exo" panose="020B0604020202020204" charset="0"/>
              </a:rPr>
              <a:t>trong</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hợp</a:t>
            </a:r>
            <a:r>
              <a:rPr kumimoji="0" lang="en-US" altLang="en-US" sz="1600" b="0" i="0" u="none" strike="noStrike" cap="none" normalizeH="0" baseline="0" dirty="0">
                <a:ln>
                  <a:noFill/>
                </a:ln>
                <a:solidFill>
                  <a:srgbClr val="1C1E21"/>
                </a:solidFill>
                <a:effectLst/>
                <a:latin typeface="Exo" panose="020B0604020202020204" charset="0"/>
              </a:rPr>
              <a:t> </a:t>
            </a:r>
            <a:r>
              <a:rPr kumimoji="0" lang="en-US" altLang="en-US" sz="1600" b="0" i="0" u="none" strike="noStrike" cap="none" normalizeH="0" baseline="0" dirty="0" err="1">
                <a:ln>
                  <a:noFill/>
                </a:ln>
                <a:solidFill>
                  <a:srgbClr val="1C1E21"/>
                </a:solidFill>
                <a:effectLst/>
                <a:latin typeface="Exo" panose="020B0604020202020204" charset="0"/>
              </a:rPr>
              <a:t>đồng</a:t>
            </a:r>
            <a:r>
              <a:rPr kumimoji="0" lang="en-US" altLang="en-US" sz="1600" b="0" i="0" u="none" strike="noStrike" cap="none" normalizeH="0" baseline="0" dirty="0">
                <a:ln>
                  <a:noFill/>
                </a:ln>
                <a:solidFill>
                  <a:srgbClr val="1C1E21"/>
                </a:solidFill>
                <a:effectLst/>
                <a:latin typeface="Exo" panose="020B0604020202020204" charset="0"/>
              </a:rPr>
              <a:t>.</a:t>
            </a:r>
            <a:r>
              <a:rPr kumimoji="0" lang="en-US" altLang="en-US" sz="1600" b="0" i="0" u="none" strike="noStrike" cap="none" normalizeH="0" baseline="0" dirty="0">
                <a:ln>
                  <a:noFill/>
                </a:ln>
                <a:solidFill>
                  <a:schemeClr val="tx1"/>
                </a:solidFill>
                <a:effectLst/>
                <a:latin typeface="Exo" panose="020B0604020202020204" charset="0"/>
              </a:rPr>
              <a:t> </a:t>
            </a:r>
          </a:p>
        </p:txBody>
      </p:sp>
      <p:sp>
        <p:nvSpPr>
          <p:cNvPr id="7" name="Rectangle 3">
            <a:extLst>
              <a:ext uri="{FF2B5EF4-FFF2-40B4-BE49-F238E27FC236}">
                <a16:creationId xmlns:a16="http://schemas.microsoft.com/office/drawing/2014/main" id="{4B911EBD-DB1A-4494-BB79-254EE341C1E4}"/>
              </a:ext>
            </a:extLst>
          </p:cNvPr>
          <p:cNvSpPr>
            <a:spLocks noChangeArrowheads="1"/>
          </p:cNvSpPr>
          <p:nvPr/>
        </p:nvSpPr>
        <p:spPr bwMode="auto">
          <a:xfrm>
            <a:off x="440012" y="3324855"/>
            <a:ext cx="831210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ctr" latinLnBrk="0" hangingPunct="0">
              <a:lnSpc>
                <a:spcPct val="150000"/>
              </a:lnSpc>
              <a:spcBef>
                <a:spcPct val="0"/>
              </a:spcBef>
              <a:spcAft>
                <a:spcPct val="0"/>
              </a:spcAft>
              <a:buClrTx/>
              <a:buSzTx/>
              <a:buFontTx/>
              <a:buNone/>
              <a:tabLst/>
            </a:pPr>
            <a:r>
              <a:rPr lang="en-US" altLang="en-US" dirty="0" err="1">
                <a:solidFill>
                  <a:srgbClr val="1C1E21"/>
                </a:solidFill>
                <a:latin typeface="Exo" panose="020B0604020202020204" charset="0"/>
              </a:rPr>
              <a:t>N</a:t>
            </a:r>
            <a:r>
              <a:rPr kumimoji="0" lang="en-US" altLang="en-US" b="0" i="0" u="none" strike="noStrike" cap="none" normalizeH="0" baseline="0" dirty="0" err="1">
                <a:ln>
                  <a:noFill/>
                </a:ln>
                <a:solidFill>
                  <a:srgbClr val="1C1E21"/>
                </a:solidFill>
                <a:effectLst/>
                <a:latin typeface="Exo" panose="020B0604020202020204" charset="0"/>
              </a:rPr>
              <a:t>ếu</a:t>
            </a:r>
            <a:r>
              <a:rPr kumimoji="0" lang="en-US" altLang="en-US" b="0" i="0" u="none" strike="noStrike" cap="none" normalizeH="0" baseline="0" dirty="0">
                <a:ln>
                  <a:noFill/>
                </a:ln>
                <a:solidFill>
                  <a:srgbClr val="1C1E21"/>
                </a:solidFill>
                <a:effectLst/>
                <a:latin typeface="Exo" panose="020B0604020202020204" charset="0"/>
              </a:rPr>
              <a:t> Alice </a:t>
            </a:r>
            <a:r>
              <a:rPr kumimoji="0" lang="en-US" altLang="en-US" b="0" i="0" u="none" strike="noStrike" cap="none" normalizeH="0" baseline="0" dirty="0" err="1">
                <a:ln>
                  <a:noFill/>
                </a:ln>
                <a:solidFill>
                  <a:srgbClr val="1C1E21"/>
                </a:solidFill>
                <a:effectLst/>
                <a:latin typeface="Exo" panose="020B0604020202020204" charset="0"/>
              </a:rPr>
              <a:t>không</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đưa</a:t>
            </a:r>
            <a:r>
              <a:rPr kumimoji="0" lang="en-US" altLang="en-US" b="0" i="0" u="none" strike="noStrike" cap="none" normalizeH="0" baseline="0" dirty="0">
                <a:ln>
                  <a:noFill/>
                </a:ln>
                <a:solidFill>
                  <a:srgbClr val="1C1E21"/>
                </a:solidFill>
                <a:effectLst/>
                <a:latin typeface="Exo" panose="020B0604020202020204" charset="0"/>
              </a:rPr>
              <a:t> ra </a:t>
            </a:r>
            <a:r>
              <a:rPr kumimoji="0" lang="en-US" altLang="en-US" b="0" i="0" u="none" strike="noStrike" cap="none" normalizeH="0" baseline="0" dirty="0" err="1">
                <a:ln>
                  <a:noFill/>
                </a:ln>
                <a:solidFill>
                  <a:srgbClr val="1C1E21"/>
                </a:solidFill>
                <a:effectLst/>
                <a:latin typeface="Exo" panose="020B0604020202020204" charset="0"/>
              </a:rPr>
              <a:t>lựa</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chọn</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trước</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thời</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gian</a:t>
            </a:r>
            <a:r>
              <a:rPr kumimoji="0" lang="en-US" altLang="en-US" b="0" i="0" u="none" strike="noStrike" cap="none" normalizeH="0" baseline="0" dirty="0">
                <a:ln>
                  <a:noFill/>
                </a:ln>
                <a:solidFill>
                  <a:srgbClr val="1C1E21"/>
                </a:solidFill>
                <a:effectLst/>
                <a:latin typeface="Exo" panose="020B0604020202020204" charset="0"/>
              </a:rPr>
              <a:t> POSIX 1700003600 (2023-11-14 23:13:20 GMT), </a:t>
            </a:r>
            <a:r>
              <a:rPr kumimoji="0" lang="en-US" altLang="en-US" b="0" i="0" u="none" strike="noStrike" cap="none" normalizeH="0" baseline="0" dirty="0" err="1">
                <a:ln>
                  <a:noFill/>
                </a:ln>
                <a:solidFill>
                  <a:srgbClr val="1C1E21"/>
                </a:solidFill>
                <a:effectLst/>
                <a:latin typeface="Exo" panose="020B0604020202020204" charset="0"/>
              </a:rPr>
              <a:t>hợp</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đồng</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sẽ</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bị</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đóng</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và</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tất</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cả</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số</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tiền</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trong</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hợp</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đồng</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sẽ</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được</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hoàn</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lại</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a:ln>
                  <a:noFill/>
                </a:ln>
                <a:solidFill>
                  <a:schemeClr val="tx1"/>
                </a:solidFill>
                <a:effectLst/>
                <a:latin typeface="Exo" panose="020B0604020202020204" charset="0"/>
              </a:rPr>
              <a:t> </a:t>
            </a:r>
          </a:p>
        </p:txBody>
      </p:sp>
    </p:spTree>
    <p:extLst>
      <p:ext uri="{BB962C8B-B14F-4D97-AF65-F5344CB8AC3E}">
        <p14:creationId xmlns:p14="http://schemas.microsoft.com/office/powerpoint/2010/main" val="1387537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Thêm</a:t>
            </a:r>
            <a:r>
              <a:rPr lang="en-US" dirty="0"/>
              <a:t> cam </a:t>
            </a:r>
            <a:r>
              <a:rPr lang="en-US" dirty="0" err="1"/>
              <a:t>kết</a:t>
            </a:r>
            <a:r>
              <a:rPr lang="en-US" dirty="0"/>
              <a:t> (</a:t>
            </a:r>
            <a:r>
              <a:rPr lang="en-US" b="1" dirty="0"/>
              <a:t>Adding commitments)</a:t>
            </a:r>
            <a:endParaRPr lang="en-US" dirty="0"/>
          </a:p>
        </p:txBody>
      </p:sp>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7</a:t>
            </a:fld>
            <a:endParaRPr/>
          </a:p>
        </p:txBody>
      </p:sp>
      <p:sp>
        <p:nvSpPr>
          <p:cNvPr id="8" name="TextBox 7">
            <a:extLst>
              <a:ext uri="{FF2B5EF4-FFF2-40B4-BE49-F238E27FC236}">
                <a16:creationId xmlns:a16="http://schemas.microsoft.com/office/drawing/2014/main" id="{8A59F38F-54E3-4F7F-9443-BB60B2CF1AB3}"/>
              </a:ext>
            </a:extLst>
          </p:cNvPr>
          <p:cNvSpPr txBox="1"/>
          <p:nvPr/>
        </p:nvSpPr>
        <p:spPr>
          <a:xfrm>
            <a:off x="492884" y="722988"/>
            <a:ext cx="8008769" cy="338554"/>
          </a:xfrm>
          <a:prstGeom prst="rect">
            <a:avLst/>
          </a:prstGeom>
          <a:noFill/>
        </p:spPr>
        <p:txBody>
          <a:bodyPr wrap="square">
            <a:spAutoFit/>
          </a:bodyPr>
          <a:lstStyle/>
          <a:p>
            <a:r>
              <a:rPr lang="vi-VN" sz="1600" dirty="0">
                <a:latin typeface="Exo" panose="020B0604020202020204" charset="0"/>
              </a:rPr>
              <a:t>Tiếp theo, chúng ta nên xem cách </a:t>
            </a:r>
            <a:r>
              <a:rPr lang="vi-VN" sz="1600" b="1" i="1" dirty="0">
                <a:latin typeface="Exo" panose="020B0604020202020204" charset="0"/>
              </a:rPr>
              <a:t>cam kết tiền</a:t>
            </a:r>
            <a:r>
              <a:rPr lang="vi-VN" sz="1600" b="1" dirty="0">
                <a:latin typeface="Exo" panose="020B0604020202020204" charset="0"/>
              </a:rPr>
              <a:t> </a:t>
            </a:r>
            <a:r>
              <a:rPr lang="vi-VN" sz="1600" dirty="0">
                <a:latin typeface="Exo" panose="020B0604020202020204" charset="0"/>
              </a:rPr>
              <a:t>là bước đầu tiên của hợp đồng.</a:t>
            </a:r>
          </a:p>
        </p:txBody>
      </p:sp>
      <p:pic>
        <p:nvPicPr>
          <p:cNvPr id="3" name="Picture 2">
            <a:extLst>
              <a:ext uri="{FF2B5EF4-FFF2-40B4-BE49-F238E27FC236}">
                <a16:creationId xmlns:a16="http://schemas.microsoft.com/office/drawing/2014/main" id="{BE697487-EAC6-4B97-BBE9-E9B01137F2F6}"/>
              </a:ext>
            </a:extLst>
          </p:cNvPr>
          <p:cNvPicPr>
            <a:picLocks noChangeAspect="1"/>
          </p:cNvPicPr>
          <p:nvPr/>
        </p:nvPicPr>
        <p:blipFill>
          <a:blip r:embed="rId3"/>
          <a:stretch>
            <a:fillRect/>
          </a:stretch>
        </p:blipFill>
        <p:spPr>
          <a:xfrm>
            <a:off x="651762" y="1326254"/>
            <a:ext cx="4624969" cy="2490992"/>
          </a:xfrm>
          <a:prstGeom prst="rect">
            <a:avLst/>
          </a:prstGeom>
        </p:spPr>
      </p:pic>
      <p:sp>
        <p:nvSpPr>
          <p:cNvPr id="4" name="Rectangle 1">
            <a:extLst>
              <a:ext uri="{FF2B5EF4-FFF2-40B4-BE49-F238E27FC236}">
                <a16:creationId xmlns:a16="http://schemas.microsoft.com/office/drawing/2014/main" id="{19FBFFA9-9994-4BED-8E2E-6D30E40445DF}"/>
              </a:ext>
            </a:extLst>
          </p:cNvPr>
          <p:cNvSpPr>
            <a:spLocks noChangeArrowheads="1"/>
          </p:cNvSpPr>
          <p:nvPr/>
        </p:nvSpPr>
        <p:spPr bwMode="auto">
          <a:xfrm>
            <a:off x="5467350" y="1077508"/>
            <a:ext cx="3209926"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ctr" latinLnBrk="0" hangingPunct="0">
              <a:lnSpc>
                <a:spcPct val="150000"/>
              </a:lnSpc>
              <a:spcBef>
                <a:spcPct val="0"/>
              </a:spcBef>
              <a:spcAft>
                <a:spcPct val="0"/>
              </a:spcAft>
              <a:buClrTx/>
              <a:buSzTx/>
              <a:buFontTx/>
              <a:buNone/>
              <a:tabLst/>
            </a:pPr>
            <a:r>
              <a:rPr kumimoji="0" lang="en-US" altLang="en-US" i="0" u="none" strike="noStrike" cap="none" normalizeH="0" baseline="0" dirty="0" err="1">
                <a:ln>
                  <a:noFill/>
                </a:ln>
                <a:solidFill>
                  <a:srgbClr val="1C1E21"/>
                </a:solidFill>
                <a:effectLst/>
                <a:latin typeface="Exo" panose="020B0604020202020204" charset="0"/>
              </a:rPr>
              <a:t>Một</a:t>
            </a:r>
            <a:r>
              <a:rPr kumimoji="0" lang="en-US" altLang="en-US" i="0" u="none" strike="noStrike" cap="none" normalizeH="0" baseline="0" dirty="0">
                <a:ln>
                  <a:noFill/>
                </a:ln>
                <a:solidFill>
                  <a:srgbClr val="1C1E21"/>
                </a:solidFill>
                <a:effectLst/>
                <a:latin typeface="Exo" panose="020B0604020202020204" charset="0"/>
              </a:rPr>
              <a:t> </a:t>
            </a:r>
            <a:r>
              <a:rPr kumimoji="0" lang="en-US" altLang="en-US" i="0" u="none" strike="noStrike" cap="none" normalizeH="0" baseline="0" dirty="0" err="1">
                <a:ln>
                  <a:noFill/>
                </a:ln>
                <a:solidFill>
                  <a:srgbClr val="1C1E21"/>
                </a:solidFill>
                <a:effectLst/>
                <a:latin typeface="Exo" panose="020B0604020202020204" charset="0"/>
              </a:rPr>
              <a:t>khoản</a:t>
            </a:r>
            <a:r>
              <a:rPr kumimoji="0" lang="en-US" altLang="en-US" i="0" u="none" strike="noStrike" cap="none" normalizeH="0" baseline="0" dirty="0">
                <a:ln>
                  <a:noFill/>
                </a:ln>
                <a:solidFill>
                  <a:srgbClr val="1C1E21"/>
                </a:solidFill>
                <a:effectLst/>
                <a:latin typeface="Exo" panose="020B0604020202020204" charset="0"/>
              </a:rPr>
              <a:t> </a:t>
            </a:r>
            <a:r>
              <a:rPr kumimoji="0" lang="en-US" altLang="en-US" i="0" u="none" strike="noStrike" cap="none" normalizeH="0" baseline="0" dirty="0" err="1">
                <a:ln>
                  <a:noFill/>
                </a:ln>
                <a:solidFill>
                  <a:srgbClr val="1C1E21"/>
                </a:solidFill>
                <a:effectLst/>
                <a:latin typeface="Exo" panose="020B0604020202020204" charset="0"/>
              </a:rPr>
              <a:t>tiền</a:t>
            </a:r>
            <a:r>
              <a:rPr kumimoji="0" lang="en-US" altLang="en-US" i="0" u="none" strike="noStrike" cap="none" normalizeH="0" baseline="0" dirty="0">
                <a:ln>
                  <a:noFill/>
                </a:ln>
                <a:solidFill>
                  <a:srgbClr val="1C1E21"/>
                </a:solidFill>
                <a:effectLst/>
                <a:latin typeface="Exo" panose="020B0604020202020204" charset="0"/>
              </a:rPr>
              <a:t> </a:t>
            </a:r>
            <a:r>
              <a:rPr kumimoji="0" lang="en-US" altLang="en-US" i="0" u="none" strike="noStrike" cap="none" normalizeH="0" baseline="0" dirty="0" err="1">
                <a:ln>
                  <a:noFill/>
                </a:ln>
                <a:solidFill>
                  <a:srgbClr val="1C1E21"/>
                </a:solidFill>
                <a:effectLst/>
                <a:latin typeface="Exo" panose="020B0604020202020204" charset="0"/>
              </a:rPr>
              <a:t>gửi</a:t>
            </a:r>
            <a:r>
              <a:rPr kumimoji="0" lang="en-US" altLang="en-US" i="0" u="none" strike="noStrike" cap="none" normalizeH="0" baseline="0" dirty="0">
                <a:ln>
                  <a:noFill/>
                </a:ln>
                <a:solidFill>
                  <a:srgbClr val="1C1E21"/>
                </a:solidFill>
                <a:effectLst/>
                <a:latin typeface="Exo" panose="020B0604020202020204" charset="0"/>
              </a:rPr>
              <a:t> price </a:t>
            </a:r>
            <a:r>
              <a:rPr kumimoji="0" lang="en-US" altLang="en-US" i="0" u="none" strike="noStrike" cap="none" normalizeH="0" baseline="0" dirty="0" err="1">
                <a:ln>
                  <a:noFill/>
                </a:ln>
                <a:solidFill>
                  <a:srgbClr val="1C1E21"/>
                </a:solidFill>
                <a:effectLst/>
                <a:latin typeface="Exo" panose="020B0604020202020204" charset="0"/>
              </a:rPr>
              <a:t>được</a:t>
            </a:r>
            <a:r>
              <a:rPr kumimoji="0" lang="en-US" altLang="en-US" i="0" u="none" strike="noStrike" cap="none" normalizeH="0" baseline="0" dirty="0">
                <a:ln>
                  <a:noFill/>
                </a:ln>
                <a:solidFill>
                  <a:srgbClr val="1C1E21"/>
                </a:solidFill>
                <a:effectLst/>
                <a:latin typeface="Exo" panose="020B0604020202020204" charset="0"/>
              </a:rPr>
              <a:t> </a:t>
            </a:r>
            <a:r>
              <a:rPr kumimoji="0" lang="en-US" altLang="en-US" i="0" u="none" strike="noStrike" cap="none" normalizeH="0" baseline="0" dirty="0" err="1">
                <a:ln>
                  <a:noFill/>
                </a:ln>
                <a:solidFill>
                  <a:srgbClr val="1C1E21"/>
                </a:solidFill>
                <a:effectLst/>
                <a:latin typeface="Exo" panose="020B0604020202020204" charset="0"/>
              </a:rPr>
              <a:t>yêu</a:t>
            </a:r>
            <a:r>
              <a:rPr kumimoji="0" lang="en-US" altLang="en-US" i="0" u="none" strike="noStrike" cap="none" normalizeH="0" baseline="0" dirty="0">
                <a:ln>
                  <a:noFill/>
                </a:ln>
                <a:solidFill>
                  <a:srgbClr val="1C1E21"/>
                </a:solidFill>
                <a:effectLst/>
                <a:latin typeface="Exo" panose="020B0604020202020204" charset="0"/>
              </a:rPr>
              <a:t> </a:t>
            </a:r>
            <a:r>
              <a:rPr kumimoji="0" lang="en-US" altLang="en-US" i="0" u="none" strike="noStrike" cap="none" normalizeH="0" baseline="0" dirty="0" err="1">
                <a:ln>
                  <a:noFill/>
                </a:ln>
                <a:solidFill>
                  <a:srgbClr val="1C1E21"/>
                </a:solidFill>
                <a:effectLst/>
                <a:latin typeface="Exo" panose="020B0604020202020204" charset="0"/>
              </a:rPr>
              <a:t>cầu</a:t>
            </a:r>
            <a:r>
              <a:rPr kumimoji="0" lang="en-US" altLang="en-US" i="0" u="none" strike="noStrike" cap="none" normalizeH="0" baseline="0" dirty="0">
                <a:ln>
                  <a:noFill/>
                </a:ln>
                <a:solidFill>
                  <a:srgbClr val="1C1E21"/>
                </a:solidFill>
                <a:effectLst/>
                <a:latin typeface="Exo" panose="020B0604020202020204" charset="0"/>
              </a:rPr>
              <a:t> </a:t>
            </a:r>
            <a:r>
              <a:rPr kumimoji="0" lang="en-US" altLang="en-US" i="0" u="none" strike="noStrike" cap="none" normalizeH="0" baseline="0" dirty="0" err="1">
                <a:ln>
                  <a:noFill/>
                </a:ln>
                <a:solidFill>
                  <a:srgbClr val="1C1E21"/>
                </a:solidFill>
                <a:effectLst/>
                <a:latin typeface="Exo" panose="020B0604020202020204" charset="0"/>
              </a:rPr>
              <a:t>từ</a:t>
            </a:r>
            <a:r>
              <a:rPr kumimoji="0" lang="en-US" altLang="en-US" i="0" u="none" strike="noStrike" cap="none" normalizeH="0" baseline="0" dirty="0">
                <a:ln>
                  <a:noFill/>
                </a:ln>
                <a:solidFill>
                  <a:srgbClr val="1C1E21"/>
                </a:solidFill>
                <a:effectLst/>
                <a:latin typeface="Exo" panose="020B0604020202020204" charset="0"/>
              </a:rPr>
              <a:t> “</a:t>
            </a:r>
            <a:r>
              <a:rPr lang="en-US" altLang="en-US" dirty="0">
                <a:solidFill>
                  <a:srgbClr val="1C1E21"/>
                </a:solidFill>
                <a:latin typeface="Exo" panose="020B0604020202020204" charset="0"/>
              </a:rPr>
              <a:t>A</a:t>
            </a:r>
            <a:r>
              <a:rPr kumimoji="0" lang="en-US" altLang="en-US" i="0" u="none" strike="noStrike" cap="none" normalizeH="0" baseline="0" dirty="0">
                <a:ln>
                  <a:noFill/>
                </a:ln>
                <a:solidFill>
                  <a:srgbClr val="1C1E21"/>
                </a:solidFill>
                <a:effectLst/>
                <a:latin typeface="Exo" panose="020B0604020202020204" charset="0"/>
              </a:rPr>
              <a:t>lice": </a:t>
            </a:r>
          </a:p>
          <a:p>
            <a:pPr marL="0" marR="0" lvl="0" indent="0" algn="just" defTabSz="914400" rtl="0" eaLnBrk="0" fontAlgn="ctr" latinLnBrk="0" hangingPunct="0">
              <a:lnSpc>
                <a:spcPct val="150000"/>
              </a:lnSpc>
              <a:spcBef>
                <a:spcPct val="0"/>
              </a:spcBef>
              <a:spcAft>
                <a:spcPct val="0"/>
              </a:spcAft>
              <a:buClrTx/>
              <a:buSzTx/>
              <a:buFontTx/>
              <a:buNone/>
              <a:tabLst/>
            </a:pPr>
            <a:r>
              <a:rPr lang="en-US" altLang="en-US" dirty="0">
                <a:solidFill>
                  <a:srgbClr val="1C1E21"/>
                </a:solidFill>
                <a:latin typeface="Exo" panose="020B0604020202020204" charset="0"/>
              </a:rPr>
              <a:t>- </a:t>
            </a:r>
            <a:r>
              <a:rPr lang="en-US" altLang="en-US" dirty="0" err="1">
                <a:solidFill>
                  <a:srgbClr val="1C1E21"/>
                </a:solidFill>
                <a:latin typeface="Exo" panose="020B0604020202020204" charset="0"/>
              </a:rPr>
              <a:t>N</a:t>
            </a:r>
            <a:r>
              <a:rPr kumimoji="0" lang="en-US" altLang="en-US" b="0" i="0" u="none" strike="noStrike" cap="none" normalizeH="0" baseline="0" dirty="0" err="1">
                <a:ln>
                  <a:noFill/>
                </a:ln>
                <a:solidFill>
                  <a:srgbClr val="1C1E21"/>
                </a:solidFill>
                <a:effectLst/>
                <a:latin typeface="Exo" panose="020B0604020202020204" charset="0"/>
              </a:rPr>
              <a:t>ếu</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nó</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được</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đưa</a:t>
            </a:r>
            <a:r>
              <a:rPr kumimoji="0" lang="en-US" altLang="en-US" b="0" i="0" u="none" strike="noStrike" cap="none" normalizeH="0" baseline="0" dirty="0">
                <a:ln>
                  <a:noFill/>
                </a:ln>
                <a:solidFill>
                  <a:srgbClr val="1C1E21"/>
                </a:solidFill>
                <a:effectLst/>
                <a:latin typeface="Exo" panose="020B0604020202020204" charset="0"/>
              </a:rPr>
              <a:t> ra, </a:t>
            </a:r>
            <a:r>
              <a:rPr kumimoji="0" lang="en-US" altLang="en-US" b="0" i="0" u="none" strike="noStrike" cap="none" normalizeH="0" baseline="0" dirty="0" err="1">
                <a:ln>
                  <a:noFill/>
                </a:ln>
                <a:solidFill>
                  <a:srgbClr val="1C1E21"/>
                </a:solidFill>
                <a:effectLst/>
                <a:latin typeface="Exo" panose="020B0604020202020204" charset="0"/>
              </a:rPr>
              <a:t>thì</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nó</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sẽ</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được</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giữ</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trong</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một</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tài</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khoản</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còn</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được</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gọi</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là</a:t>
            </a:r>
            <a:r>
              <a:rPr kumimoji="0" lang="en-US" altLang="en-US" b="0" i="0" u="none" strike="noStrike" cap="none" normalizeH="0" baseline="0" dirty="0">
                <a:ln>
                  <a:noFill/>
                </a:ln>
                <a:solidFill>
                  <a:srgbClr val="1C1E21"/>
                </a:solidFill>
                <a:effectLst/>
                <a:latin typeface="Exo" panose="020B0604020202020204" charset="0"/>
              </a:rPr>
              <a:t> “</a:t>
            </a:r>
            <a:r>
              <a:rPr lang="en-US" altLang="en-US" dirty="0">
                <a:solidFill>
                  <a:srgbClr val="1C1E21"/>
                </a:solidFill>
                <a:latin typeface="Exo" panose="020B0604020202020204" charset="0"/>
              </a:rPr>
              <a:t>A</a:t>
            </a:r>
            <a:r>
              <a:rPr kumimoji="0" lang="en-US" altLang="en-US" b="0" i="0" u="none" strike="noStrike" cap="none" normalizeH="0" baseline="0" dirty="0">
                <a:ln>
                  <a:noFill/>
                </a:ln>
                <a:solidFill>
                  <a:srgbClr val="1C1E21"/>
                </a:solidFill>
                <a:effectLst/>
                <a:latin typeface="Exo" panose="020B0604020202020204" charset="0"/>
              </a:rPr>
              <a:t>lice". </a:t>
            </a:r>
          </a:p>
          <a:p>
            <a:pPr marL="0" marR="0" lvl="0" indent="0" algn="just" defTabSz="914400" rtl="0" eaLnBrk="0" fontAlgn="ctr"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Những</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tài</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khoản</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như</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thế</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này</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chỉ</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tồn</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tại</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trong</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thời</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hạn</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hợp</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đồng</a:t>
            </a:r>
            <a:r>
              <a:rPr kumimoji="0" lang="en-US" altLang="en-US" b="0" i="0" u="none" strike="noStrike" cap="none" normalizeH="0" baseline="0" dirty="0">
                <a:ln>
                  <a:noFill/>
                </a:ln>
                <a:solidFill>
                  <a:srgbClr val="1C1E21"/>
                </a:solidFill>
                <a:effectLst/>
                <a:latin typeface="Exo" panose="020B0604020202020204" charset="0"/>
              </a:rPr>
              <a:t>; </a:t>
            </a:r>
          </a:p>
          <a:p>
            <a:pPr marL="0" marR="0" lvl="0" indent="0" algn="just" defTabSz="914400" rtl="0" eaLnBrk="0" fontAlgn="ctr" latinLnBrk="0" hangingPunct="0">
              <a:lnSpc>
                <a:spcPct val="150000"/>
              </a:lnSpc>
              <a:spcBef>
                <a:spcPct val="0"/>
              </a:spcBef>
              <a:spcAft>
                <a:spcPct val="0"/>
              </a:spcAft>
              <a:buClrTx/>
              <a:buSzTx/>
              <a:buFontTx/>
              <a:buNone/>
              <a:tabLst/>
            </a:pPr>
            <a:r>
              <a:rPr lang="en-US" altLang="en-US" dirty="0">
                <a:solidFill>
                  <a:srgbClr val="1C1E21"/>
                </a:solidFill>
                <a:latin typeface="Exo" panose="020B0604020202020204" charset="0"/>
              </a:rPr>
              <a:t>- </a:t>
            </a:r>
            <a:r>
              <a:rPr lang="en-US" altLang="en-US" dirty="0" err="1">
                <a:solidFill>
                  <a:srgbClr val="1C1E21"/>
                </a:solidFill>
                <a:latin typeface="Exo" panose="020B0604020202020204" charset="0"/>
              </a:rPr>
              <a:t>M</a:t>
            </a:r>
            <a:r>
              <a:rPr kumimoji="0" lang="en-US" altLang="en-US" b="0" i="0" u="none" strike="noStrike" cap="none" normalizeH="0" baseline="0" dirty="0" err="1">
                <a:ln>
                  <a:noFill/>
                </a:ln>
                <a:solidFill>
                  <a:srgbClr val="1C1E21"/>
                </a:solidFill>
                <a:effectLst/>
                <a:latin typeface="Exo" panose="020B0604020202020204" charset="0"/>
              </a:rPr>
              <a:t>ỗi</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tài</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khoản</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thuộc</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về</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một</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hợp</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đồng</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duy</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nhất</a:t>
            </a:r>
            <a:r>
              <a:rPr kumimoji="0" lang="en-US" altLang="en-US" b="0" i="0" u="none" strike="noStrike" cap="none" normalizeH="0" baseline="0" dirty="0">
                <a:ln>
                  <a:noFill/>
                </a:ln>
                <a:solidFill>
                  <a:srgbClr val="1C1E21"/>
                </a:solidFill>
                <a:effectLst/>
                <a:latin typeface="Exo" panose="020B0604020202020204" charset="0"/>
              </a:rPr>
              <a:t>.</a:t>
            </a:r>
            <a:r>
              <a:rPr kumimoji="0" lang="en-US" altLang="en-US" b="0" i="0" u="none" strike="noStrike" cap="none" normalizeH="0" baseline="0" dirty="0">
                <a:ln>
                  <a:noFill/>
                </a:ln>
                <a:solidFill>
                  <a:schemeClr val="tx1"/>
                </a:solidFill>
                <a:effectLst/>
                <a:latin typeface="Exo" panose="020B0604020202020204" charset="0"/>
              </a:rPr>
              <a:t> </a:t>
            </a:r>
          </a:p>
        </p:txBody>
      </p:sp>
    </p:spTree>
    <p:extLst>
      <p:ext uri="{BB962C8B-B14F-4D97-AF65-F5344CB8AC3E}">
        <p14:creationId xmlns:p14="http://schemas.microsoft.com/office/powerpoint/2010/main" val="2362297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8</a:t>
            </a:fld>
            <a:endParaRPr dirty="0"/>
          </a:p>
        </p:txBody>
      </p:sp>
      <p:pic>
        <p:nvPicPr>
          <p:cNvPr id="7172" name="Picture 4" descr="Thank You Likes Images – Browse 37,796 Stock Photos, Vectors, and Video |  Adobe Stock">
            <a:extLst>
              <a:ext uri="{FF2B5EF4-FFF2-40B4-BE49-F238E27FC236}">
                <a16:creationId xmlns:a16="http://schemas.microsoft.com/office/drawing/2014/main" id="{C093EDFE-3116-4709-97AF-8202E0EAA3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596" y="670401"/>
            <a:ext cx="5702808" cy="329008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6FA0047-5EFD-4CB5-924F-D51B86D5598A}"/>
              </a:ext>
            </a:extLst>
          </p:cNvPr>
          <p:cNvSpPr txBox="1"/>
          <p:nvPr/>
        </p:nvSpPr>
        <p:spPr>
          <a:xfrm>
            <a:off x="487680" y="3114912"/>
            <a:ext cx="3401568" cy="1077218"/>
          </a:xfrm>
          <a:prstGeom prst="rect">
            <a:avLst/>
          </a:prstGeom>
          <a:noFill/>
        </p:spPr>
        <p:txBody>
          <a:bodyPr wrap="square">
            <a:spAutoFit/>
          </a:bodyPr>
          <a:lstStyle/>
          <a:p>
            <a:r>
              <a:rPr lang="en-US" sz="1600" dirty="0" err="1">
                <a:latin typeface="Exo" panose="020B0604020202020204" charset="0"/>
              </a:rPr>
              <a:t>Liên</a:t>
            </a:r>
            <a:r>
              <a:rPr lang="en-US" sz="1600" dirty="0">
                <a:latin typeface="Exo" panose="020B0604020202020204" charset="0"/>
              </a:rPr>
              <a:t> </a:t>
            </a:r>
            <a:r>
              <a:rPr lang="en-US" sz="1600" dirty="0" err="1">
                <a:latin typeface="Exo" panose="020B0604020202020204" charset="0"/>
              </a:rPr>
              <a:t>hệ</a:t>
            </a:r>
            <a:r>
              <a:rPr lang="en-US" sz="1600" dirty="0">
                <a:latin typeface="Exo" panose="020B0604020202020204" charset="0"/>
              </a:rPr>
              <a:t> </a:t>
            </a:r>
            <a:r>
              <a:rPr lang="en-US" sz="1600" dirty="0" err="1">
                <a:latin typeface="Exo" panose="020B0604020202020204" charset="0"/>
              </a:rPr>
              <a:t>với</a:t>
            </a:r>
            <a:r>
              <a:rPr lang="en-US" sz="1600" dirty="0">
                <a:latin typeface="Exo" panose="020B0604020202020204" charset="0"/>
              </a:rPr>
              <a:t> </a:t>
            </a:r>
            <a:r>
              <a:rPr lang="en-US" sz="1600" dirty="0" err="1">
                <a:latin typeface="Exo" panose="020B0604020202020204" charset="0"/>
              </a:rPr>
              <a:t>tôi</a:t>
            </a:r>
            <a:r>
              <a:rPr lang="en-US" sz="1600" dirty="0">
                <a:latin typeface="Exo" panose="020B0604020202020204" charset="0"/>
              </a:rPr>
              <a:t>:</a:t>
            </a:r>
          </a:p>
          <a:p>
            <a:r>
              <a:rPr lang="en-US" sz="1600" b="1" dirty="0">
                <a:latin typeface="Exo" panose="020B0604020202020204" charset="0"/>
              </a:rPr>
              <a:t>Trần Huy Hiệp</a:t>
            </a:r>
          </a:p>
          <a:p>
            <a:r>
              <a:rPr lang="en-US" sz="1600" dirty="0">
                <a:latin typeface="Exo" panose="020B0604020202020204" charset="0"/>
              </a:rPr>
              <a:t>Email: tranhuyhiep0710@gmail.com</a:t>
            </a:r>
            <a:endParaRPr lang="vi-VN" sz="1600" dirty="0">
              <a:latin typeface="Exo" panose="020B0604020202020204" charset="0"/>
            </a:endParaRPr>
          </a:p>
        </p:txBody>
      </p:sp>
    </p:spTree>
    <p:extLst>
      <p:ext uri="{BB962C8B-B14F-4D97-AF65-F5344CB8AC3E}">
        <p14:creationId xmlns:p14="http://schemas.microsoft.com/office/powerpoint/2010/main" val="1072749358"/>
      </p:ext>
    </p:extLst>
  </p:cSld>
  <p:clrMapOvr>
    <a:masterClrMapping/>
  </p:clrMapOvr>
</p:sld>
</file>

<file path=ppt/theme/theme1.xml><?xml version="1.0" encoding="utf-8"?>
<a:theme xmlns:a="http://schemas.openxmlformats.org/drawingml/2006/main" name="C2VN Them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2747</Words>
  <Application>Microsoft Office PowerPoint</Application>
  <PresentationFormat>On-screen Show (16:9)</PresentationFormat>
  <Paragraphs>123</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Exo Light</vt:lpstr>
      <vt:lpstr>Space Mono</vt:lpstr>
      <vt:lpstr>Arial</vt:lpstr>
      <vt:lpstr>Helvetica Neue Light</vt:lpstr>
      <vt:lpstr>Exo</vt:lpstr>
      <vt:lpstr>C2VN Theme</vt:lpstr>
      <vt:lpstr>Một hợp đồng ký quỹ đơn giản</vt:lpstr>
      <vt:lpstr>Bài toán</vt:lpstr>
      <vt:lpstr>Giải quyết bài toán</vt:lpstr>
      <vt:lpstr>Giải quyết đầy đủ hơn</vt:lpstr>
      <vt:lpstr>Nếu….</vt:lpstr>
      <vt:lpstr>Thêm thời gian chờ (Adding timeouts)</vt:lpstr>
      <vt:lpstr>Thêm cam kết (Adding commitments)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Marlowe Model</dc:title>
  <cp:lastModifiedBy>Trần Huy</cp:lastModifiedBy>
  <cp:revision>13</cp:revision>
  <dcterms:modified xsi:type="dcterms:W3CDTF">2023-10-19T15:33:57Z</dcterms:modified>
</cp:coreProperties>
</file>