
<file path=[Content_Types].xml><?xml version="1.0" encoding="utf-8"?>
<Types xmlns="http://schemas.openxmlformats.org/package/2006/content-types">
  <Default Extension="64060480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1AE9-0BA8-46BC-9245-EDEB4AA6E2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0AB9-2060-4282-B9F9-FC3AA14E4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4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1AE9-0BA8-46BC-9245-EDEB4AA6E2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0AB9-2060-4282-B9F9-FC3AA14E4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8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1AE9-0BA8-46BC-9245-EDEB4AA6E2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0AB9-2060-4282-B9F9-FC3AA14E4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1AE9-0BA8-46BC-9245-EDEB4AA6E2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0AB9-2060-4282-B9F9-FC3AA14E4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9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1AE9-0BA8-46BC-9245-EDEB4AA6E2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0AB9-2060-4282-B9F9-FC3AA14E4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3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1AE9-0BA8-46BC-9245-EDEB4AA6E2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0AB9-2060-4282-B9F9-FC3AA14E4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1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1AE9-0BA8-46BC-9245-EDEB4AA6E2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0AB9-2060-4282-B9F9-FC3AA14E4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1AE9-0BA8-46BC-9245-EDEB4AA6E2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0AB9-2060-4282-B9F9-FC3AA14E4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0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1AE9-0BA8-46BC-9245-EDEB4AA6E2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0AB9-2060-4282-B9F9-FC3AA14E4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4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1AE9-0BA8-46BC-9245-EDEB4AA6E2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0AB9-2060-4282-B9F9-FC3AA14E4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3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1AE9-0BA8-46BC-9245-EDEB4AA6E2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0AB9-2060-4282-B9F9-FC3AA14E4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7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1AE9-0BA8-46BC-9245-EDEB4AA6E28B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0AB9-2060-4282-B9F9-FC3AA14E4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3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64060480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14256" y="1762298"/>
            <a:ext cx="621237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options(digits.secs = 6)</a:t>
            </a:r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start.time &lt;- Sys.time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to test]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end.time &lt;- Sys.time()</a:t>
            </a:r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time.taken &lt;- end.time - start.time</a:t>
            </a:r>
          </a:p>
        </p:txBody>
      </p:sp>
    </p:spTree>
    <p:extLst>
      <p:ext uri="{BB962C8B-B14F-4D97-AF65-F5344CB8AC3E}">
        <p14:creationId xmlns:p14="http://schemas.microsoft.com/office/powerpoint/2010/main" val="285891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8008" y="75065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rm(CSP_2020)</a:t>
            </a:r>
          </a:p>
          <a:p>
            <a:r>
              <a:rPr lang="en-US" sz="2400" dirty="0" smtClean="0"/>
              <a:t>rm(CSP_2019)</a:t>
            </a:r>
          </a:p>
          <a:p>
            <a:r>
              <a:rPr lang="en-US" sz="2400" dirty="0" smtClean="0"/>
              <a:t>rm(CSP_2016)</a:t>
            </a:r>
          </a:p>
          <a:p>
            <a:r>
              <a:rPr lang="en-US" sz="2400" dirty="0" smtClean="0"/>
              <a:t>rm(CSP_PRE)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258008" y="3322342"/>
            <a:ext cx="59715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rm(CSP_2020, CSP_2019, CSP_2016, CSP_PRE)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58008" y="5056508"/>
            <a:ext cx="355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rm(list=ls(pattern="CSP_"))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05098" y="124309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05098" y="32607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5098" y="49949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2289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id:image001.png@01D74BEC.6406048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56" y="282634"/>
            <a:ext cx="10457522" cy="6291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028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State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David L (MPCA)</dc:creator>
  <cp:lastModifiedBy>Miller, David L (MPCA)</cp:lastModifiedBy>
  <cp:revision>3</cp:revision>
  <dcterms:created xsi:type="dcterms:W3CDTF">2021-05-25T14:11:42Z</dcterms:created>
  <dcterms:modified xsi:type="dcterms:W3CDTF">2021-05-25T15:06:09Z</dcterms:modified>
</cp:coreProperties>
</file>