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Relationship Id="rId37" Type="http://schemas.openxmlformats.org/officeDocument/2006/relationships/slide" Target="slides/slide32.xml"/>
<Relationship Id="rId38" Type="http://schemas.openxmlformats.org/officeDocument/2006/relationships/slide" Target="slides/slide33.xml"/>
<Relationship Id="rId39" Type="http://schemas.openxmlformats.org/officeDocument/2006/relationships/slide" Target="slides/slide34.xml"/>
<Relationship Id="rId40" Type="http://schemas.openxmlformats.org/officeDocument/2006/relationships/slide" Target="slides/slide35.xml"/>
<Relationship Id="rId41" Type="http://schemas.openxmlformats.org/officeDocument/2006/relationships/slide" Target="slides/slide36.xml"/>
<Relationship Id="rId42" Type="http://schemas.openxmlformats.org/officeDocument/2006/relationships/slide" Target="slides/slide37.xml"/>
<Relationship Id="rId43" Type="http://schemas.openxmlformats.org/officeDocument/2006/relationships/slide" Target="slides/slide38.xml"/>
<Relationship Id="rId44" Type="http://schemas.openxmlformats.org/officeDocument/2006/relationships/slide" Target="slides/slide39.xml"/>
<Relationship Id="rId45" Type="http://schemas.openxmlformats.org/officeDocument/2006/relationships/slide" Target="slides/slide40.xml"/>
<Relationship Id="rId46" Type="http://schemas.openxmlformats.org/officeDocument/2006/relationships/slide" Target="slides/slide41.xml"/>
<Relationship Id="rId47" Type="http://schemas.openxmlformats.org/officeDocument/2006/relationships/slide" Target="slides/slide42.xml"/>
<Relationship Id="rId48" Type="http://schemas.openxmlformats.org/officeDocument/2006/relationships/slide" Target="slides/slide43.xml"/>
<Relationship Id="rId49" Type="http://schemas.openxmlformats.org/officeDocument/2006/relationships/slide" Target="slides/slide44.xml"/>
<Relationship Id="rId50" Type="http://schemas.openxmlformats.org/officeDocument/2006/relationships/slide" Target="slides/slide45.xml"/>
<Relationship Id="rId51" Type="http://schemas.openxmlformats.org/officeDocument/2006/relationships/slide" Target="slides/slide46.xml"/>
<Relationship Id="rId52" Type="http://schemas.openxmlformats.org/officeDocument/2006/relationships/slide" Target="slides/slide47.xml"/>
<Relationship Id="rId53" Type="http://schemas.openxmlformats.org/officeDocument/2006/relationships/slide" Target="slides/slide48.xml"/>
<Relationship Id="rId54" Type="http://schemas.openxmlformats.org/officeDocument/2006/relationships/slide" Target="slides/slide49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9dc7fb219a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9dc98776a9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9dc1c4b5854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9dc7fa95b6b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9dcf2b1a0b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9dc6d901564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9dc1cb8e39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9dc315354b9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9dcd5f44ef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9dc35e330e3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9dc7f6274d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9dc354f3169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9dc4f2f6d75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9dc4c7c6969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9dc58c37a14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9dc61255d2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9dc76ec1840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9dc710d13ba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9dc4c9a40da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9dc634d42f9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9dcca15c97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9dc70486594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9dc37ec6803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9dc130a75af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9dc37611c72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9dc3b84698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9dc3a7c4d4f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9dc4464087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9dc34046a45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9dc48d86608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9dc16ac5759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9dcea170f6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9dc7eb160e7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9dc25bd5115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9dcd2694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9dc33766dee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9dc5e654b94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9dc39a42386.png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9dc27af5b55.png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9dc31381b07.png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9dc21e8789f.png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9dc20252aa7.png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9dc40203f99.png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9dc29742096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9dc512a77b4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9dc54d75251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9dc5ed610f8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9dc20755f45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9dc40e140f6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2022-04-04T16:42:21Z</dcterms:modified>
</cp:coreProperties>
</file>