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ec7754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48c2eb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f3f249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cce125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f3e77b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ad91cf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9b1167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76f4ac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03d6f2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081232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afa303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423159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5fa658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80b448e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76c3d37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1c42f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6c4247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fd87c7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f632d42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e67139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651625d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de6388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447418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771760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9378ba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ccf3b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b725ff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0875f6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d1c61af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6dc53f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f04e7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56558cb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a623b1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e5d2ec4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d8e429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c7d10ce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bb74e7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5d2645a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b33518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9044af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27d448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7ff4aa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e566047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8f1db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621663f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1af4c6d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0e47d03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6855ec2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bee21a1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f1f28a4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3ad4dba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250771e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dcb5e2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ca032ae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ed454f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56c1f2b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f134683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87885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88d548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fa35ad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531685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2022-04-12T18:26:36Z</dcterms:modified>
</cp:coreProperties>
</file>