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Relationship Id="rId50" Type="http://schemas.openxmlformats.org/officeDocument/2006/relationships/slide" Target="slides/slide45.xml"/>
<Relationship Id="rId51" Type="http://schemas.openxmlformats.org/officeDocument/2006/relationships/slide" Target="slides/slide46.xml"/>
<Relationship Id="rId52" Type="http://schemas.openxmlformats.org/officeDocument/2006/relationships/slide" Target="slides/slide47.xml"/>
<Relationship Id="rId53" Type="http://schemas.openxmlformats.org/officeDocument/2006/relationships/slide" Target="slides/slide48.xml"/>
<Relationship Id="rId54" Type="http://schemas.openxmlformats.org/officeDocument/2006/relationships/slide" Target="slides/slide49.xml"/>
<Relationship Id="rId55" Type="http://schemas.openxmlformats.org/officeDocument/2006/relationships/slide" Target="slides/slide50.xml"/>
<Relationship Id="rId56" Type="http://schemas.openxmlformats.org/officeDocument/2006/relationships/slide" Target="slides/slide51.xml"/>
<Relationship Id="rId57" Type="http://schemas.openxmlformats.org/officeDocument/2006/relationships/slide" Target="slides/slide52.xml"/>
<Relationship Id="rId58" Type="http://schemas.openxmlformats.org/officeDocument/2006/relationships/slide" Target="slides/slide53.xml"/>
<Relationship Id="rId59" Type="http://schemas.openxmlformats.org/officeDocument/2006/relationships/slide" Target="slides/slide54.xml"/>
<Relationship Id="rId60" Type="http://schemas.openxmlformats.org/officeDocument/2006/relationships/slide" Target="slides/slide55.xml"/>
<Relationship Id="rId61" Type="http://schemas.openxmlformats.org/officeDocument/2006/relationships/slide" Target="slides/slide56.xml"/>
<Relationship Id="rId62" Type="http://schemas.openxmlformats.org/officeDocument/2006/relationships/slide" Target="slides/slide57.xml"/>
<Relationship Id="rId63" Type="http://schemas.openxmlformats.org/officeDocument/2006/relationships/slide" Target="slides/slide58.xml"/>
<Relationship Id="rId64" Type="http://schemas.openxmlformats.org/officeDocument/2006/relationships/slide" Target="slides/slide59.xml"/>
<Relationship Id="rId65" Type="http://schemas.openxmlformats.org/officeDocument/2006/relationships/slide" Target="slides/slide60.xml"/>
<Relationship Id="rId66" Type="http://schemas.openxmlformats.org/officeDocument/2006/relationships/slide" Target="slides/slide61.xml"/>
<Relationship Id="rId67" Type="http://schemas.openxmlformats.org/officeDocument/2006/relationships/slide" Target="slides/slide6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442110f2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69015b6f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2681fc3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79676dd6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401c62bf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3d173e65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23f357d8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41ba735c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66237154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2edc2f7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79975f6a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26401bd1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48c0134b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5c7d2d96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85039d5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45fe6231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9c464ba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397a52db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71c5433f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150367e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49073818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77f265f4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3d91a01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40b6f68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2fb83691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66302bb3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46e7624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12d67017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13a73e2b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6d032b7a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378c6451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29667f93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11573066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97a80e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78540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19e447a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38cb60bf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761149c3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3b3c50c3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4b942d6a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205e5c82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64e24283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448c3dad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511baad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506f16b7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3e84206c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42e34539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508173da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780544c2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55002295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5ab67d9e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3cb8619a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68e95391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31876ec7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1b5273a6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105725d3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72636db8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6d0df1e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e9360de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46b95cfb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553c17b7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014c214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2022-04-12T17:51:41Z</dcterms:modified>
</cp:coreProperties>
</file>