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Relationship Id="rId54" Type="http://schemas.openxmlformats.org/officeDocument/2006/relationships/slide" Target="slides/slide49.xml"/>
<Relationship Id="rId55" Type="http://schemas.openxmlformats.org/officeDocument/2006/relationships/slide" Target="slides/slide5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9b3745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57e3ac5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e964b8c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785d609b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79331911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db1763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eb23741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6702a53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e5450ed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f534552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31c3f00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dae261e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70486940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23c4fd8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b3272eb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f612e08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722564a9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730517b8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b72bc1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a2c643d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23014d8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c3613a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51854e1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a93311e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ae6452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ad31507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8403cc1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ebaae1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73c2c46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9485e7c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d486b43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8941cc2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1382c1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fdd7a43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47150f2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92547d3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e7042d6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a346ea3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fea4c39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0ab111b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b3b5955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e534904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f5b5f1f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629299b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b897dab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970539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c11524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a366d4a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9a3936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7e162fa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2022-04-14T21:02:48Z</dcterms:modified>
</cp:coreProperties>
</file>