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Relationship Id="rId47" Type="http://schemas.openxmlformats.org/officeDocument/2006/relationships/slide" Target="slides/slide42.xml"/>
<Relationship Id="rId48" Type="http://schemas.openxmlformats.org/officeDocument/2006/relationships/slide" Target="slides/slide43.xml"/>
<Relationship Id="rId49" Type="http://schemas.openxmlformats.org/officeDocument/2006/relationships/slide" Target="slides/slide44.xml"/>
<Relationship Id="rId50" Type="http://schemas.openxmlformats.org/officeDocument/2006/relationships/slide" Target="slides/slide45.xml"/>
<Relationship Id="rId51" Type="http://schemas.openxmlformats.org/officeDocument/2006/relationships/slide" Target="slides/slide46.xml"/>
<Relationship Id="rId52" Type="http://schemas.openxmlformats.org/officeDocument/2006/relationships/slide" Target="slides/slide47.xml"/>
<Relationship Id="rId53" Type="http://schemas.openxmlformats.org/officeDocument/2006/relationships/slide" Target="slides/slide48.xml"/>
<Relationship Id="rId54" Type="http://schemas.openxmlformats.org/officeDocument/2006/relationships/slide" Target="slides/slide49.xml"/>
<Relationship Id="rId55" Type="http://schemas.openxmlformats.org/officeDocument/2006/relationships/slide" Target="slides/slide50.xml"/>
<Relationship Id="rId56" Type="http://schemas.openxmlformats.org/officeDocument/2006/relationships/slide" Target="slides/slide51.xml"/>
<Relationship Id="rId57" Type="http://schemas.openxmlformats.org/officeDocument/2006/relationships/slide" Target="slides/slide52.xml"/>
<Relationship Id="rId58" Type="http://schemas.openxmlformats.org/officeDocument/2006/relationships/slide" Target="slides/slide53.xml"/>
<Relationship Id="rId59" Type="http://schemas.openxmlformats.org/officeDocument/2006/relationships/slide" Target="slides/slide54.xml"/>
<Relationship Id="rId60" Type="http://schemas.openxmlformats.org/officeDocument/2006/relationships/slide" Target="slides/slide55.xml"/>
<Relationship Id="rId61" Type="http://schemas.openxmlformats.org/officeDocument/2006/relationships/slide" Target="slides/slide56.xml"/>
<Relationship Id="rId62" Type="http://schemas.openxmlformats.org/officeDocument/2006/relationships/slide" Target="slides/slide57.xml"/>
<Relationship Id="rId63" Type="http://schemas.openxmlformats.org/officeDocument/2006/relationships/slide" Target="slides/slide58.xml"/>
<Relationship Id="rId64" Type="http://schemas.openxmlformats.org/officeDocument/2006/relationships/slide" Target="slides/slide59.xml"/>
<Relationship Id="rId65" Type="http://schemas.openxmlformats.org/officeDocument/2006/relationships/slide" Target="slides/slide60.xml"/>
<Relationship Id="rId66" Type="http://schemas.openxmlformats.org/officeDocument/2006/relationships/slide" Target="slides/slide61.xml"/>
<Relationship Id="rId67" Type="http://schemas.openxmlformats.org/officeDocument/2006/relationships/slide" Target="slides/slide6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1d94c67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5d252c6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5b4e1d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673361a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69256d0f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2f7c18ba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69737b81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3fe351a0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18e1356e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742c4d2c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4529130c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3f8558f5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4abb324e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24d45b65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4e77cff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4eb34a0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65c63ad1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35a85096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3f896eac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c6d23af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51a97ae2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5902d1e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1efe6310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453b2d42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76bcae7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a1f36dd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6af93161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46de990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3b94750e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46815794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55817702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22a655a0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68f13f2a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50e27169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258b7663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112b3531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57032e65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64ea7e3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285d7986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63d23c2c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ec767b7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6bbc602c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60bf74a9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58ddbfe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52e04f26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4a836e7d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3e23411e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76a841bf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4f342a8c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6b34352b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33f0b26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68ff616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1d711cd2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221e7e6e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26d61262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71c0f5b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2da117aa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60592768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9f71a25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31e97c2f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4b6d16cb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28c520c409d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2022-04-14T21:04:39Z</dcterms:modified>
</cp:coreProperties>
</file>