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Relationship Id="rId38" Type="http://schemas.openxmlformats.org/officeDocument/2006/relationships/slide" Target="slides/slide33.xml"/>
<Relationship Id="rId39" Type="http://schemas.openxmlformats.org/officeDocument/2006/relationships/slide" Target="slides/slide34.xml"/>
<Relationship Id="rId40" Type="http://schemas.openxmlformats.org/officeDocument/2006/relationships/slide" Target="slides/slide35.xml"/>
<Relationship Id="rId41" Type="http://schemas.openxmlformats.org/officeDocument/2006/relationships/slide" Target="slides/slide36.xml"/>
<Relationship Id="rId42" Type="http://schemas.openxmlformats.org/officeDocument/2006/relationships/slide" Target="slides/slide37.xml"/>
<Relationship Id="rId43" Type="http://schemas.openxmlformats.org/officeDocument/2006/relationships/slide" Target="slides/slide38.xml"/>
<Relationship Id="rId44" Type="http://schemas.openxmlformats.org/officeDocument/2006/relationships/slide" Target="slides/slide39.xml"/>
<Relationship Id="rId45" Type="http://schemas.openxmlformats.org/officeDocument/2006/relationships/slide" Target="slides/slide40.xml"/>
<Relationship Id="rId46" Type="http://schemas.openxmlformats.org/officeDocument/2006/relationships/slide" Target="slides/slide41.xml"/>
<Relationship Id="rId47" Type="http://schemas.openxmlformats.org/officeDocument/2006/relationships/slide" Target="slides/slide42.xml"/>
<Relationship Id="rId48" Type="http://schemas.openxmlformats.org/officeDocument/2006/relationships/slide" Target="slides/slide43.xml"/>
<Relationship Id="rId49" Type="http://schemas.openxmlformats.org/officeDocument/2006/relationships/slide" Target="slides/slide44.xml"/>
<Relationship Id="rId50" Type="http://schemas.openxmlformats.org/officeDocument/2006/relationships/slide" Target="slides/slide45.xml"/>
<Relationship Id="rId51" Type="http://schemas.openxmlformats.org/officeDocument/2006/relationships/slide" Target="slides/slide46.xml"/>
<Relationship Id="rId52" Type="http://schemas.openxmlformats.org/officeDocument/2006/relationships/slide" Target="slides/slide47.xml"/>
<Relationship Id="rId53" Type="http://schemas.openxmlformats.org/officeDocument/2006/relationships/slide" Target="slides/slide48.xml"/>
<Relationship Id="rId54" Type="http://schemas.openxmlformats.org/officeDocument/2006/relationships/slide" Target="slides/slide49.xml"/>
<Relationship Id="rId55" Type="http://schemas.openxmlformats.org/officeDocument/2006/relationships/slide" Target="slides/slide50.xml"/>
<Relationship Id="rId56" Type="http://schemas.openxmlformats.org/officeDocument/2006/relationships/slide" Target="slides/slide51.xml"/>
<Relationship Id="rId57" Type="http://schemas.openxmlformats.org/officeDocument/2006/relationships/slide" Target="slides/slide52.xml"/>
<Relationship Id="rId58" Type="http://schemas.openxmlformats.org/officeDocument/2006/relationships/slide" Target="slides/slide53.xml"/>
<Relationship Id="rId59" Type="http://schemas.openxmlformats.org/officeDocument/2006/relationships/slide" Target="slides/slide54.xml"/>
<Relationship Id="rId60" Type="http://schemas.openxmlformats.org/officeDocument/2006/relationships/slide" Target="slides/slide55.xml"/>
<Relationship Id="rId61" Type="http://schemas.openxmlformats.org/officeDocument/2006/relationships/slide" Target="slides/slide56.xml"/>
<Relationship Id="rId62" Type="http://schemas.openxmlformats.org/officeDocument/2006/relationships/slide" Target="slides/slide57.xml"/>
<Relationship Id="rId63" Type="http://schemas.openxmlformats.org/officeDocument/2006/relationships/slide" Target="slides/slide58.xml"/>
<Relationship Id="rId64" Type="http://schemas.openxmlformats.org/officeDocument/2006/relationships/slide" Target="slides/slide59.xml"/>
<Relationship Id="rId65" Type="http://schemas.openxmlformats.org/officeDocument/2006/relationships/slide" Target="slides/slide60.xml"/>
<Relationship Id="rId66" Type="http://schemas.openxmlformats.org/officeDocument/2006/relationships/slide" Target="slides/slide61.xml"/>
<Relationship Id="rId67" Type="http://schemas.openxmlformats.org/officeDocument/2006/relationships/slide" Target="slides/slide62.xml"/>
<Relationship Id="rId68" Type="http://schemas.openxmlformats.org/officeDocument/2006/relationships/slide" Target="slides/slide6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4ddd42dc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47c82355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3d97623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61fb63fe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586861e5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3607769e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41964fef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1b8e5224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28322888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3fe81a4a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15cc326a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e606b19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33325cb5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46dc61a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3f1476e5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7b0e5aa7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6a6c391f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450043ec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204c7ef4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6f3865ba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6de44c19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1c5d449b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66ad3cb5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24f14a8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6af97c16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5c6541fc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294ab8e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2df751d2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1bed6e38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41242b50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126a1fbf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6ba4619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eea5689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37411f74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254311a4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329f6dbe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79dd7f69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7e9e47f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1c9738a2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5942cf1.png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293370ad.png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3a583504.png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71a87f60.png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7493c1f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3bc7643c.png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6167ac0.png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59245c1a.png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54f815fa.png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7a6d292e.png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13ce1b9f.png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2d1d3be.png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33877b60.png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233d182a.png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5ef347e2.png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2afd40b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24f32a66.png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1895776b.png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4b343d88.png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677c326c.png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39f718a1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106339d0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3851440b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50d471e5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2022-04-14T21:06:39Z</dcterms:modified>
</cp:coreProperties>
</file>