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04040"/>
    <a:srgbClr val="0432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7"/>
    <p:restoredTop sz="94685"/>
  </p:normalViewPr>
  <p:slideViewPr>
    <p:cSldViewPr snapToGrid="0">
      <p:cViewPr varScale="1">
        <p:scale>
          <a:sx n="94" d="100"/>
          <a:sy n="94" d="100"/>
        </p:scale>
        <p:origin x="24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F36D4-1A3D-FF49-BD9D-8E92502A3136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1143000"/>
            <a:ext cx="658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4102-9CE7-5244-9327-9AA9D405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1143000"/>
            <a:ext cx="658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24102-9CE7-5244-9327-9AA9D405C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8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BEB6-BBAC-A946-9A0D-CADA25585596}" type="datetimeFigureOut">
              <a:rPr lang="en-US" smtClean="0"/>
              <a:t>7/3/23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Box 1098">
            <a:extLst>
              <a:ext uri="{FF2B5EF4-FFF2-40B4-BE49-F238E27FC236}">
                <a16:creationId xmlns:a16="http://schemas.microsoft.com/office/drawing/2014/main" id="{DE5721F8-C63E-5279-150A-A8367168793F}"/>
              </a:ext>
            </a:extLst>
          </p:cNvPr>
          <p:cNvSpPr txBox="1"/>
          <p:nvPr/>
        </p:nvSpPr>
        <p:spPr>
          <a:xfrm>
            <a:off x="9747037" y="1241922"/>
            <a:ext cx="3458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②</a:t>
            </a:r>
          </a:p>
        </p:txBody>
      </p:sp>
      <p:pic>
        <p:nvPicPr>
          <p:cNvPr id="1050" name="Graphic 1049" descr="Arrow circle outline">
            <a:extLst>
              <a:ext uri="{FF2B5EF4-FFF2-40B4-BE49-F238E27FC236}">
                <a16:creationId xmlns:a16="http://schemas.microsoft.com/office/drawing/2014/main" id="{44B8A0C6-4691-32BC-CA7C-4ED1F9FF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6433" y="3329223"/>
            <a:ext cx="1961045" cy="1961045"/>
          </a:xfrm>
          <a:prstGeom prst="rect">
            <a:avLst/>
          </a:prstGeom>
        </p:spPr>
      </p:pic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C1736368-D5F7-A664-C33E-65ED952866AE}"/>
              </a:ext>
            </a:extLst>
          </p:cNvPr>
          <p:cNvCxnSpPr>
            <a:cxnSpLocks/>
          </p:cNvCxnSpPr>
          <p:nvPr/>
        </p:nvCxnSpPr>
        <p:spPr>
          <a:xfrm>
            <a:off x="5446944" y="1011180"/>
            <a:ext cx="0" cy="47625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A7B34C-021F-F63C-17AF-BA5ABEB4E0D1}"/>
              </a:ext>
            </a:extLst>
          </p:cNvPr>
          <p:cNvGrpSpPr/>
          <p:nvPr/>
        </p:nvGrpSpPr>
        <p:grpSpPr>
          <a:xfrm>
            <a:off x="5003382" y="1764880"/>
            <a:ext cx="914400" cy="983425"/>
            <a:chOff x="1437540" y="2373444"/>
            <a:chExt cx="1603506" cy="1720331"/>
          </a:xfrm>
          <a:solidFill>
            <a:srgbClr val="595959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A6430F-D26D-C999-4B0D-0D1574002A42}"/>
                </a:ext>
              </a:extLst>
            </p:cNvPr>
            <p:cNvGrpSpPr/>
            <p:nvPr/>
          </p:nvGrpSpPr>
          <p:grpSpPr>
            <a:xfrm>
              <a:off x="1437540" y="2373444"/>
              <a:ext cx="914400" cy="914400"/>
              <a:chOff x="5638800" y="2971800"/>
              <a:chExt cx="914400" cy="914400"/>
            </a:xfrm>
            <a:grpFill/>
          </p:grpSpPr>
          <p:pic>
            <p:nvPicPr>
              <p:cNvPr id="17" name="Graphic 16" descr="Signal with solid fill">
                <a:extLst>
                  <a:ext uri="{FF2B5EF4-FFF2-40B4-BE49-F238E27FC236}">
                    <a16:creationId xmlns:a16="http://schemas.microsoft.com/office/drawing/2014/main" id="{69EF8260-0F71-09DC-A41D-A1CEFCA91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ABC040-4F43-A2F9-1547-D13099405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50"/>
                <a:ext cx="0" cy="34520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498C51-FFC4-B2F6-5DD9-CF7B03FD8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50"/>
                <a:ext cx="0" cy="56976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33DD33-DE81-B13E-C854-196D3C695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50"/>
                <a:ext cx="0" cy="69041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BE50FBC-D738-DF5A-1CB2-1C614D7758D0}"/>
                </a:ext>
              </a:extLst>
            </p:cNvPr>
            <p:cNvGrpSpPr/>
            <p:nvPr/>
          </p:nvGrpSpPr>
          <p:grpSpPr>
            <a:xfrm>
              <a:off x="2124304" y="2373542"/>
              <a:ext cx="914400" cy="1720233"/>
              <a:chOff x="5638800" y="2971800"/>
              <a:chExt cx="914400" cy="1720233"/>
            </a:xfrm>
            <a:grpFill/>
          </p:grpSpPr>
          <p:pic>
            <p:nvPicPr>
              <p:cNvPr id="40" name="Graphic 39" descr="Signal with solid fill">
                <a:extLst>
                  <a:ext uri="{FF2B5EF4-FFF2-40B4-BE49-F238E27FC236}">
                    <a16:creationId xmlns:a16="http://schemas.microsoft.com/office/drawing/2014/main" id="{573DA728-4D4B-73DD-D458-1F14AF15F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A5C6C73-EBC9-B809-74D6-65545E5E0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49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E974A5-359E-101B-00E3-32A606289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49"/>
                <a:ext cx="0" cy="159958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B4E9A59-627D-F93B-B330-F6A4F1008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49"/>
                <a:ext cx="0" cy="118872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E8E1FD-042D-491E-C66E-51E4DCB9363A}"/>
                </a:ext>
              </a:extLst>
            </p:cNvPr>
            <p:cNvGrpSpPr/>
            <p:nvPr/>
          </p:nvGrpSpPr>
          <p:grpSpPr>
            <a:xfrm>
              <a:off x="2126646" y="3063853"/>
              <a:ext cx="914400" cy="920444"/>
              <a:chOff x="5638801" y="2971798"/>
              <a:chExt cx="914400" cy="920444"/>
            </a:xfrm>
            <a:grpFill/>
          </p:grpSpPr>
          <p:pic>
            <p:nvPicPr>
              <p:cNvPr id="45" name="Graphic 44" descr="Signal with solid fill">
                <a:extLst>
                  <a:ext uri="{FF2B5EF4-FFF2-40B4-BE49-F238E27FC236}">
                    <a16:creationId xmlns:a16="http://schemas.microsoft.com/office/drawing/2014/main" id="{64CDA06D-BF30-51EE-00E5-E4AAD0C65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1" y="29717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7103CDA-2927-5194-6926-312D2DE54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49" y="3092451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62DAE71-3543-FD6C-9542-E4140D593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092450"/>
                <a:ext cx="0" cy="63983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ED3F9B-A517-B8C3-4212-1C680C39B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49" y="3092451"/>
                <a:ext cx="0" cy="799791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Graphic 55" descr="Filter with solid fill">
            <a:extLst>
              <a:ext uri="{FF2B5EF4-FFF2-40B4-BE49-F238E27FC236}">
                <a16:creationId xmlns:a16="http://schemas.microsoft.com/office/drawing/2014/main" id="{19767DC0-023C-AD81-E181-314600805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9088" y="2958058"/>
            <a:ext cx="584701" cy="584701"/>
          </a:xfrm>
          <a:prstGeom prst="rect">
            <a:avLst/>
          </a:prstGeom>
        </p:spPr>
      </p:pic>
      <p:pic>
        <p:nvPicPr>
          <p:cNvPr id="58" name="Graphic 57" descr="Priorities with solid fill">
            <a:extLst>
              <a:ext uri="{FF2B5EF4-FFF2-40B4-BE49-F238E27FC236}">
                <a16:creationId xmlns:a16="http://schemas.microsoft.com/office/drawing/2014/main" id="{D8AC3CFF-2CB6-EB76-FE7E-36E9DFA33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7407" y="4399326"/>
            <a:ext cx="599856" cy="599856"/>
          </a:xfrm>
          <a:prstGeom prst="rect">
            <a:avLst/>
          </a:prstGeom>
        </p:spPr>
      </p:pic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77D9708E-EB2D-176A-3F03-F5DFFA9D44DC}"/>
              </a:ext>
            </a:extLst>
          </p:cNvPr>
          <p:cNvSpPr/>
          <p:nvPr/>
        </p:nvSpPr>
        <p:spPr>
          <a:xfrm>
            <a:off x="2848502" y="6170794"/>
            <a:ext cx="515157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</a:t>
            </a:r>
          </a:p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</a:t>
            </a:r>
            <a:r>
              <a:rPr lang="en-US" dirty="0">
                <a:solidFill>
                  <a:srgbClr val="080808"/>
                </a:solidFill>
                <a:highlight>
                  <a:srgbClr val="FFFF00"/>
                </a:highlight>
                <a:latin typeface="JetBrains Mono" panose="02000009000000000000" pitchFamily="49" charset="0"/>
              </a:rPr>
              <a:t>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</a:t>
            </a:r>
            <a:r>
              <a:rPr lang="en-US" dirty="0">
                <a:solidFill>
                  <a:srgbClr val="080808"/>
                </a:solidFill>
                <a:highlight>
                  <a:srgbClr val="FFFF00"/>
                </a:highlight>
                <a:latin typeface="JetBrains Mono" panose="02000009000000000000" pitchFamily="49" charset="0"/>
              </a:rPr>
              <a:t>]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)</a:t>
            </a:r>
          </a:p>
          <a:p>
            <a:pPr algn="ctr"/>
            <a:endParaRPr lang="en-US" dirty="0"/>
          </a:p>
        </p:txBody>
      </p: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D158A4B9-9714-AC6B-8984-077EF06A4A2E}"/>
              </a:ext>
            </a:extLst>
          </p:cNvPr>
          <p:cNvSpPr/>
          <p:nvPr/>
        </p:nvSpPr>
        <p:spPr>
          <a:xfrm>
            <a:off x="2833231" y="279148"/>
            <a:ext cx="513141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</a:t>
            </a:r>
            <a:r>
              <a:rPr lang="en-US" u="wavy" dirty="0" err="1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i</a:t>
            </a:r>
            <a:r>
              <a:rPr lang="en-US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]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 err="1">
                <a:solidFill>
                  <a:srgbClr val="080808"/>
                </a:solidFill>
                <a:latin typeface="JetBrains Mono" panose="02000009000000000000" pitchFamily="49" charset="0"/>
              </a:rPr>
              <a:t>vals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))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D54477B-C29C-A9C9-D6AD-69057C7D4AD9}"/>
              </a:ext>
            </a:extLst>
          </p:cNvPr>
          <p:cNvCxnSpPr>
            <a:cxnSpLocks/>
          </p:cNvCxnSpPr>
          <p:nvPr/>
        </p:nvCxnSpPr>
        <p:spPr>
          <a:xfrm>
            <a:off x="7355271" y="316694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ext with solid fill">
            <a:extLst>
              <a:ext uri="{FF2B5EF4-FFF2-40B4-BE49-F238E27FC236}">
                <a16:creationId xmlns:a16="http://schemas.microsoft.com/office/drawing/2014/main" id="{7C54AA7E-1EC9-4285-B4E8-9F4FD571E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30717" y="107159"/>
            <a:ext cx="476250" cy="476250"/>
          </a:xfrm>
          <a:prstGeom prst="rect">
            <a:avLst/>
          </a:prstGeom>
          <a:effectLst/>
        </p:spPr>
      </p:pic>
      <p:pic>
        <p:nvPicPr>
          <p:cNvPr id="1036" name="Graphic 1035">
            <a:extLst>
              <a:ext uri="{FF2B5EF4-FFF2-40B4-BE49-F238E27FC236}">
                <a16:creationId xmlns:a16="http://schemas.microsoft.com/office/drawing/2014/main" id="{1E4266B9-41D0-88B1-0300-AFFF684BB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35518" y="360138"/>
            <a:ext cx="388905" cy="325888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4EE540F0-7E52-D2AD-CAC2-58C79B713D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89925" y="6245975"/>
            <a:ext cx="388905" cy="325888"/>
          </a:xfrm>
          <a:prstGeom prst="rect">
            <a:avLst/>
          </a:prstGeom>
        </p:spPr>
      </p:pic>
      <p:sp>
        <p:nvSpPr>
          <p:cNvPr id="1038" name="Rounded Rectangle 1037">
            <a:extLst>
              <a:ext uri="{FF2B5EF4-FFF2-40B4-BE49-F238E27FC236}">
                <a16:creationId xmlns:a16="http://schemas.microsoft.com/office/drawing/2014/main" id="{3B12B687-ECF4-9E2A-BAA5-F6866B002E70}"/>
              </a:ext>
            </a:extLst>
          </p:cNvPr>
          <p:cNvSpPr/>
          <p:nvPr/>
        </p:nvSpPr>
        <p:spPr>
          <a:xfrm>
            <a:off x="8678147" y="276486"/>
            <a:ext cx="5583598" cy="1181922"/>
          </a:xfrm>
          <a:prstGeom prst="roundRect">
            <a:avLst>
              <a:gd name="adj" fmla="val 8176"/>
            </a:avLst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ID | ID ( S ) | S , S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| [ S ] | S . S | ( S )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if S else S | S for S in S</a:t>
            </a:r>
          </a:p>
        </p:txBody>
      </p: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3492A730-1743-A45B-2247-7743249184F8}"/>
              </a:ext>
            </a:extLst>
          </p:cNvPr>
          <p:cNvCxnSpPr>
            <a:cxnSpLocks/>
            <a:stCxn id="1099" idx="2"/>
          </p:cNvCxnSpPr>
          <p:nvPr/>
        </p:nvCxnSpPr>
        <p:spPr>
          <a:xfrm rot="5400000">
            <a:off x="8581656" y="-666018"/>
            <a:ext cx="586483" cy="5202583"/>
          </a:xfrm>
          <a:prstGeom prst="curvedConnector2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Graphic 1084" descr="Dice with solid fill">
            <a:extLst>
              <a:ext uri="{FF2B5EF4-FFF2-40B4-BE49-F238E27FC236}">
                <a16:creationId xmlns:a16="http://schemas.microsoft.com/office/drawing/2014/main" id="{9FD35D19-E44A-A07C-DC7B-B64267C7E5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06681" y="4415717"/>
            <a:ext cx="634153" cy="634153"/>
          </a:xfrm>
          <a:prstGeom prst="rect">
            <a:avLst/>
          </a:prstGeom>
        </p:spPr>
      </p:pic>
      <p:cxnSp>
        <p:nvCxnSpPr>
          <p:cNvPr id="1102" name="Curved Connector 1101">
            <a:extLst>
              <a:ext uri="{FF2B5EF4-FFF2-40B4-BE49-F238E27FC236}">
                <a16:creationId xmlns:a16="http://schemas.microsoft.com/office/drawing/2014/main" id="{C0F4181B-B8C8-738A-D5C6-B0523C48EB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85457" y="4699265"/>
            <a:ext cx="2979377" cy="1311"/>
          </a:xfrm>
          <a:prstGeom prst="curvedConnector3">
            <a:avLst>
              <a:gd name="adj1" fmla="val 50000"/>
            </a:avLst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E720729B-E5A6-CDE4-BC37-E5908BC93A13}"/>
              </a:ext>
            </a:extLst>
          </p:cNvPr>
          <p:cNvGrpSpPr/>
          <p:nvPr/>
        </p:nvGrpSpPr>
        <p:grpSpPr>
          <a:xfrm>
            <a:off x="11964528" y="3636700"/>
            <a:ext cx="940242" cy="963326"/>
            <a:chOff x="10182575" y="3521781"/>
            <a:chExt cx="1167194" cy="1181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0" name="Rounded Rectangle 1129">
              <a:extLst>
                <a:ext uri="{FF2B5EF4-FFF2-40B4-BE49-F238E27FC236}">
                  <a16:creationId xmlns:a16="http://schemas.microsoft.com/office/drawing/2014/main" id="{8159046B-6934-E22E-A753-D5F9848A04F3}"/>
                </a:ext>
              </a:extLst>
            </p:cNvPr>
            <p:cNvSpPr/>
            <p:nvPr/>
          </p:nvSpPr>
          <p:spPr>
            <a:xfrm>
              <a:off x="10182575" y="3521781"/>
              <a:ext cx="1167194" cy="11819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17" name="Picture 6" descr="Neural Network Icons - Free SVG &amp; PNG Neural Network Images - Noun Project">
              <a:extLst>
                <a:ext uri="{FF2B5EF4-FFF2-40B4-BE49-F238E27FC236}">
                  <a16:creationId xmlns:a16="http://schemas.microsoft.com/office/drawing/2014/main" id="{A1AF71AA-4F7B-FE20-576D-984125A9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7108" y="3673945"/>
              <a:ext cx="926042" cy="926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96060ACC-3D35-0C13-3DA2-B1736565117F}"/>
              </a:ext>
            </a:extLst>
          </p:cNvPr>
          <p:cNvGrpSpPr/>
          <p:nvPr/>
        </p:nvGrpSpPr>
        <p:grpSpPr>
          <a:xfrm>
            <a:off x="10668356" y="4911683"/>
            <a:ext cx="940242" cy="963326"/>
            <a:chOff x="8553074" y="4800508"/>
            <a:chExt cx="1167194" cy="1181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2" name="Rounded Rectangle 1131">
              <a:extLst>
                <a:ext uri="{FF2B5EF4-FFF2-40B4-BE49-F238E27FC236}">
                  <a16:creationId xmlns:a16="http://schemas.microsoft.com/office/drawing/2014/main" id="{8FFA210F-02BD-8687-4438-AE18A7892C52}"/>
                </a:ext>
              </a:extLst>
            </p:cNvPr>
            <p:cNvSpPr/>
            <p:nvPr/>
          </p:nvSpPr>
          <p:spPr>
            <a:xfrm>
              <a:off x="8553074" y="4800508"/>
              <a:ext cx="1167194" cy="11819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19" name="Graphic 1118" descr="Normal Distribution outline">
              <a:extLst>
                <a:ext uri="{FF2B5EF4-FFF2-40B4-BE49-F238E27FC236}">
                  <a16:creationId xmlns:a16="http://schemas.microsoft.com/office/drawing/2014/main" id="{48A2F7F9-36D4-47B2-5EAD-A2225A17E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593903" y="4858288"/>
              <a:ext cx="1066362" cy="1066362"/>
            </a:xfrm>
            <a:prstGeom prst="rect">
              <a:avLst/>
            </a:prstGeom>
          </p:spPr>
        </p:pic>
      </p:grpSp>
      <p:grpSp>
        <p:nvGrpSpPr>
          <p:cNvPr id="1139" name="Group 1138">
            <a:extLst>
              <a:ext uri="{FF2B5EF4-FFF2-40B4-BE49-F238E27FC236}">
                <a16:creationId xmlns:a16="http://schemas.microsoft.com/office/drawing/2014/main" id="{5C53CA50-2C6F-DAA3-AE0F-CA4A838F9D32}"/>
              </a:ext>
            </a:extLst>
          </p:cNvPr>
          <p:cNvGrpSpPr/>
          <p:nvPr/>
        </p:nvGrpSpPr>
        <p:grpSpPr>
          <a:xfrm>
            <a:off x="10658196" y="3669952"/>
            <a:ext cx="940242" cy="963326"/>
            <a:chOff x="8543487" y="3511470"/>
            <a:chExt cx="1167194" cy="11819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33" name="Rounded Rectangle 1132">
              <a:extLst>
                <a:ext uri="{FF2B5EF4-FFF2-40B4-BE49-F238E27FC236}">
                  <a16:creationId xmlns:a16="http://schemas.microsoft.com/office/drawing/2014/main" id="{DA68FC2D-8B63-25CA-DA5B-D240E968E416}"/>
                </a:ext>
              </a:extLst>
            </p:cNvPr>
            <p:cNvSpPr/>
            <p:nvPr/>
          </p:nvSpPr>
          <p:spPr>
            <a:xfrm>
              <a:off x="8543487" y="3511470"/>
              <a:ext cx="1167194" cy="11819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21" name="Graphic 1120" descr="Database outline">
              <a:extLst>
                <a:ext uri="{FF2B5EF4-FFF2-40B4-BE49-F238E27FC236}">
                  <a16:creationId xmlns:a16="http://schemas.microsoft.com/office/drawing/2014/main" id="{E666F6C8-1E9B-7F0F-0370-20CBE58A7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750920" y="3716680"/>
              <a:ext cx="771502" cy="771502"/>
            </a:xfrm>
            <a:prstGeom prst="rect">
              <a:avLst/>
            </a:prstGeom>
          </p:spPr>
        </p:pic>
      </p:grpSp>
      <p:sp>
        <p:nvSpPr>
          <p:cNvPr id="1131" name="Rounded Rectangle 1130">
            <a:extLst>
              <a:ext uri="{FF2B5EF4-FFF2-40B4-BE49-F238E27FC236}">
                <a16:creationId xmlns:a16="http://schemas.microsoft.com/office/drawing/2014/main" id="{1387EF3D-6F2B-0300-8D3C-682A1A4C9D1F}"/>
              </a:ext>
            </a:extLst>
          </p:cNvPr>
          <p:cNvSpPr/>
          <p:nvPr/>
        </p:nvSpPr>
        <p:spPr>
          <a:xfrm>
            <a:off x="11972841" y="4918130"/>
            <a:ext cx="940242" cy="9633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D5B6F8D-25B1-8211-805E-12915618FA45}"/>
              </a:ext>
            </a:extLst>
          </p:cNvPr>
          <p:cNvSpPr/>
          <p:nvPr/>
        </p:nvSpPr>
        <p:spPr>
          <a:xfrm>
            <a:off x="10156936" y="3536476"/>
            <a:ext cx="269326" cy="2456492"/>
          </a:xfrm>
          <a:prstGeom prst="leftBrace">
            <a:avLst>
              <a:gd name="adj1" fmla="val 96662"/>
              <a:gd name="adj2" fmla="val 47430"/>
            </a:avLst>
          </a:prstGeom>
          <a:ln w="47625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1A6D0-005A-6F81-932A-3986B51AC456}"/>
              </a:ext>
            </a:extLst>
          </p:cNvPr>
          <p:cNvSpPr txBox="1"/>
          <p:nvPr/>
        </p:nvSpPr>
        <p:spPr>
          <a:xfrm>
            <a:off x="13717478" y="1011180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6536280-C918-0AE9-D255-530BFF508EE2}"/>
              </a:ext>
            </a:extLst>
          </p:cNvPr>
          <p:cNvSpPr txBox="1"/>
          <p:nvPr/>
        </p:nvSpPr>
        <p:spPr>
          <a:xfrm>
            <a:off x="7455085" y="318623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cs typeface="Calibri" panose="020F0502020204030204" pitchFamily="34" charset="0"/>
              </a:rPr>
              <a:t>①</a:t>
            </a:r>
            <a:endParaRPr lang="en-US" sz="24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53" name="Graphic 1052" descr="Line arrow: Slight curve outline">
            <a:extLst>
              <a:ext uri="{FF2B5EF4-FFF2-40B4-BE49-F238E27FC236}">
                <a16:creationId xmlns:a16="http://schemas.microsoft.com/office/drawing/2014/main" id="{59F2CAF2-F08B-5824-2634-0E62643663E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5400000">
            <a:off x="4876224" y="4957897"/>
            <a:ext cx="887565" cy="887565"/>
          </a:xfrm>
          <a:prstGeom prst="rect">
            <a:avLst/>
          </a:prstGeom>
        </p:spPr>
      </p:pic>
      <p:sp>
        <p:nvSpPr>
          <p:cNvPr id="1069" name="Double Bracket 1068">
            <a:extLst>
              <a:ext uri="{FF2B5EF4-FFF2-40B4-BE49-F238E27FC236}">
                <a16:creationId xmlns:a16="http://schemas.microsoft.com/office/drawing/2014/main" id="{EDA4359C-48F6-4620-AADA-D9F5106ABE22}"/>
              </a:ext>
            </a:extLst>
          </p:cNvPr>
          <p:cNvSpPr/>
          <p:nvPr/>
        </p:nvSpPr>
        <p:spPr>
          <a:xfrm>
            <a:off x="4883850" y="1713448"/>
            <a:ext cx="1135349" cy="995578"/>
          </a:xfrm>
          <a:prstGeom prst="bracketPair">
            <a:avLst>
              <a:gd name="adj" fmla="val 8411"/>
            </a:avLst>
          </a:prstGeom>
          <a:ln w="44450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C42AE37-B2CB-7627-8D89-D9DA34452FE7}"/>
              </a:ext>
            </a:extLst>
          </p:cNvPr>
          <p:cNvSpPr txBox="1"/>
          <p:nvPr/>
        </p:nvSpPr>
        <p:spPr>
          <a:xfrm>
            <a:off x="5818127" y="2928111"/>
            <a:ext cx="469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</a:p>
        </p:txBody>
      </p: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3B00017E-99A6-EB5F-B170-C314AA05C749}"/>
              </a:ext>
            </a:extLst>
          </p:cNvPr>
          <p:cNvCxnSpPr>
            <a:cxnSpLocks/>
          </p:cNvCxnSpPr>
          <p:nvPr/>
        </p:nvCxnSpPr>
        <p:spPr>
          <a:xfrm>
            <a:off x="7370742" y="6210896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Graphic 1083" descr="Text with solid fill">
            <a:extLst>
              <a:ext uri="{FF2B5EF4-FFF2-40B4-BE49-F238E27FC236}">
                <a16:creationId xmlns:a16="http://schemas.microsoft.com/office/drawing/2014/main" id="{53FF7EA1-8019-536F-94B4-ECA77EC5E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46188" y="5985246"/>
            <a:ext cx="476250" cy="476250"/>
          </a:xfrm>
          <a:prstGeom prst="rect">
            <a:avLst/>
          </a:prstGeom>
          <a:effectLst/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266BAC1E-4C36-AE06-49FA-EF50A5E37422}"/>
              </a:ext>
            </a:extLst>
          </p:cNvPr>
          <p:cNvSpPr txBox="1"/>
          <p:nvPr/>
        </p:nvSpPr>
        <p:spPr>
          <a:xfrm>
            <a:off x="12930875" y="5965964"/>
            <a:ext cx="46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④</a:t>
            </a:r>
          </a:p>
        </p:txBody>
      </p:sp>
      <p:pic>
        <p:nvPicPr>
          <p:cNvPr id="1089" name="Picture 6" descr="Git - Logo Downloads">
            <a:extLst>
              <a:ext uri="{FF2B5EF4-FFF2-40B4-BE49-F238E27FC236}">
                <a16:creationId xmlns:a16="http://schemas.microsoft.com/office/drawing/2014/main" id="{2A422103-EEC0-12B6-1911-A4890D178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198" y="5092180"/>
            <a:ext cx="637528" cy="63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48FCBC82-9E5A-439D-1007-4E7FA318F54A}"/>
              </a:ext>
            </a:extLst>
          </p:cNvPr>
          <p:cNvSpPr txBox="1"/>
          <p:nvPr/>
        </p:nvSpPr>
        <p:spPr>
          <a:xfrm>
            <a:off x="5224091" y="4111464"/>
            <a:ext cx="476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FCA4B39-E5F5-88F2-6F17-3190A3C6D2E3}"/>
              </a:ext>
            </a:extLst>
          </p:cNvPr>
          <p:cNvCxnSpPr>
            <a:cxnSpLocks/>
          </p:cNvCxnSpPr>
          <p:nvPr/>
        </p:nvCxnSpPr>
        <p:spPr>
          <a:xfrm>
            <a:off x="2792894" y="4699254"/>
            <a:ext cx="998048" cy="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8DDFA360-40D3-24C5-D96F-9A3116CCF2EA}"/>
              </a:ext>
            </a:extLst>
          </p:cNvPr>
          <p:cNvGrpSpPr/>
          <p:nvPr/>
        </p:nvGrpSpPr>
        <p:grpSpPr>
          <a:xfrm rot="5400000">
            <a:off x="-846436" y="2842692"/>
            <a:ext cx="3880368" cy="927739"/>
            <a:chOff x="918754" y="4555461"/>
            <a:chExt cx="3880368" cy="927739"/>
          </a:xfrm>
        </p:grpSpPr>
        <p:pic>
          <p:nvPicPr>
            <p:cNvPr id="1113" name="Picture 10" descr="undefined">
              <a:extLst>
                <a:ext uri="{FF2B5EF4-FFF2-40B4-BE49-F238E27FC236}">
                  <a16:creationId xmlns:a16="http://schemas.microsoft.com/office/drawing/2014/main" id="{BDF0BF87-354C-43A3-D72F-452258EA0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34" name="Rounded Rectangle 1133">
              <a:extLst>
                <a:ext uri="{FF2B5EF4-FFF2-40B4-BE49-F238E27FC236}">
                  <a16:creationId xmlns:a16="http://schemas.microsoft.com/office/drawing/2014/main" id="{EE657FB0-14DA-8A03-FDDE-809AB6980FA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ounded Rectangle 1145">
              <a:extLst>
                <a:ext uri="{FF2B5EF4-FFF2-40B4-BE49-F238E27FC236}">
                  <a16:creationId xmlns:a16="http://schemas.microsoft.com/office/drawing/2014/main" id="{CF9AF2F1-1A22-17E9-5BB4-23CC77C293D8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ounded Rectangle 1148">
              <a:extLst>
                <a:ext uri="{FF2B5EF4-FFF2-40B4-BE49-F238E27FC236}">
                  <a16:creationId xmlns:a16="http://schemas.microsoft.com/office/drawing/2014/main" id="{83B16845-3D52-E860-DFB7-2637B18F08A6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0" name="Rounded Rectangle 1149">
              <a:extLst>
                <a:ext uri="{FF2B5EF4-FFF2-40B4-BE49-F238E27FC236}">
                  <a16:creationId xmlns:a16="http://schemas.microsoft.com/office/drawing/2014/main" id="{52118E07-DCB3-102D-7811-E3FDDA23D05A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ounded Rectangle 1151">
              <a:extLst>
                <a:ext uri="{FF2B5EF4-FFF2-40B4-BE49-F238E27FC236}">
                  <a16:creationId xmlns:a16="http://schemas.microsoft.com/office/drawing/2014/main" id="{4988F87D-DFF3-0A39-CB60-D571B89E5D20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ounded Rectangle 1155">
              <a:extLst>
                <a:ext uri="{FF2B5EF4-FFF2-40B4-BE49-F238E27FC236}">
                  <a16:creationId xmlns:a16="http://schemas.microsoft.com/office/drawing/2014/main" id="{0F52116E-B6C6-BAE4-3E6B-C94A0E8BFF1E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ounded Rectangle 1156">
              <a:extLst>
                <a:ext uri="{FF2B5EF4-FFF2-40B4-BE49-F238E27FC236}">
                  <a16:creationId xmlns:a16="http://schemas.microsoft.com/office/drawing/2014/main" id="{93EB88C5-992E-B3AC-8654-2627ADD15F5D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ounded Rectangle 1161">
              <a:extLst>
                <a:ext uri="{FF2B5EF4-FFF2-40B4-BE49-F238E27FC236}">
                  <a16:creationId xmlns:a16="http://schemas.microsoft.com/office/drawing/2014/main" id="{1021ADF0-CEA7-99A4-8455-F1DDCBE933F1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5" name="TextBox 1184">
            <a:extLst>
              <a:ext uri="{FF2B5EF4-FFF2-40B4-BE49-F238E27FC236}">
                <a16:creationId xmlns:a16="http://schemas.microsoft.com/office/drawing/2014/main" id="{E74B19F1-13E6-3B3B-B7CF-253063EA188F}"/>
              </a:ext>
            </a:extLst>
          </p:cNvPr>
          <p:cNvSpPr txBox="1"/>
          <p:nvPr/>
        </p:nvSpPr>
        <p:spPr>
          <a:xfrm>
            <a:off x="226826" y="1346173"/>
            <a:ext cx="502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③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7C2A484B-E1B3-0ED4-F73B-1FE43B8B2B4F}"/>
              </a:ext>
            </a:extLst>
          </p:cNvPr>
          <p:cNvSpPr txBox="1"/>
          <p:nvPr/>
        </p:nvSpPr>
        <p:spPr>
          <a:xfrm>
            <a:off x="7477961" y="6206505"/>
            <a:ext cx="4897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⑥</a:t>
            </a:r>
            <a:endParaRPr lang="en-US" dirty="0">
              <a:cs typeface="Calibri" panose="020F0502020204030204" pitchFamily="34" charset="0"/>
            </a:endParaRPr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7C416E1E-194E-A9D4-0792-7A56EF7CE18F}"/>
              </a:ext>
            </a:extLst>
          </p:cNvPr>
          <p:cNvGrpSpPr/>
          <p:nvPr/>
        </p:nvGrpSpPr>
        <p:grpSpPr>
          <a:xfrm rot="16200000">
            <a:off x="294689" y="2842696"/>
            <a:ext cx="3880368" cy="927739"/>
            <a:chOff x="918754" y="4555461"/>
            <a:chExt cx="3880368" cy="927739"/>
          </a:xfrm>
        </p:grpSpPr>
        <p:pic>
          <p:nvPicPr>
            <p:cNvPr id="1191" name="Picture 10" descr="undefined">
              <a:extLst>
                <a:ext uri="{FF2B5EF4-FFF2-40B4-BE49-F238E27FC236}">
                  <a16:creationId xmlns:a16="http://schemas.microsoft.com/office/drawing/2014/main" id="{7113F51C-16A2-75B1-B8F0-0334C13F40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92" name="Rounded Rectangle 1191">
              <a:extLst>
                <a:ext uri="{FF2B5EF4-FFF2-40B4-BE49-F238E27FC236}">
                  <a16:creationId xmlns:a16="http://schemas.microsoft.com/office/drawing/2014/main" id="{21C4555B-ECF3-E6D2-89C0-1AE174AB789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77F5522B-64F4-10EE-DB2E-C59394D9A639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9A2ED0C9-D5D0-7C61-7179-6FEB4E4919D0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5" name="Rounded Rectangle 1194">
              <a:extLst>
                <a:ext uri="{FF2B5EF4-FFF2-40B4-BE49-F238E27FC236}">
                  <a16:creationId xmlns:a16="http://schemas.microsoft.com/office/drawing/2014/main" id="{53F69AAE-C82F-CF4F-5089-C0CF096276E6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ounded Rectangle 1195">
              <a:extLst>
                <a:ext uri="{FF2B5EF4-FFF2-40B4-BE49-F238E27FC236}">
                  <a16:creationId xmlns:a16="http://schemas.microsoft.com/office/drawing/2014/main" id="{D4ED0F39-DCC6-69D2-7655-7FB10AF91C27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ounded Rectangle 1196">
              <a:extLst>
                <a:ext uri="{FF2B5EF4-FFF2-40B4-BE49-F238E27FC236}">
                  <a16:creationId xmlns:a16="http://schemas.microsoft.com/office/drawing/2014/main" id="{8A963657-2480-3170-BE89-9E21D9D5D495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ounded Rectangle 1197">
              <a:extLst>
                <a:ext uri="{FF2B5EF4-FFF2-40B4-BE49-F238E27FC236}">
                  <a16:creationId xmlns:a16="http://schemas.microsoft.com/office/drawing/2014/main" id="{D2A6A1ED-85F6-3819-BAC9-A233582F1FA0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ounded Rectangle 1198">
              <a:extLst>
                <a:ext uri="{FF2B5EF4-FFF2-40B4-BE49-F238E27FC236}">
                  <a16:creationId xmlns:a16="http://schemas.microsoft.com/office/drawing/2014/main" id="{89DBFF0D-B1C2-4948-3600-831591DAD25B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4923</TotalTime>
  <Words>81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JetBrains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Breandan Considine</dc:creator>
  <cp:lastModifiedBy>Breandan Considine</cp:lastModifiedBy>
  <cp:revision>13</cp:revision>
  <dcterms:created xsi:type="dcterms:W3CDTF">2023-03-08T22:06:50Z</dcterms:created>
  <dcterms:modified xsi:type="dcterms:W3CDTF">2023-07-04T02:48:07Z</dcterms:modified>
</cp:coreProperties>
</file>