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2"/>
  </p:notesMasterIdLst>
  <p:handoutMasterIdLst>
    <p:handoutMasterId r:id="rId13"/>
  </p:handoutMasterIdLst>
  <p:sldIdLst>
    <p:sldId id="256" r:id="rId5"/>
    <p:sldId id="953" r:id="rId6"/>
    <p:sldId id="950" r:id="rId7"/>
    <p:sldId id="951" r:id="rId8"/>
    <p:sldId id="952" r:id="rId9"/>
    <p:sldId id="954" r:id="rId10"/>
    <p:sldId id="955" r:id="rId11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88356" autoAdjust="0"/>
  </p:normalViewPr>
  <p:slideViewPr>
    <p:cSldViewPr showGuides="1">
      <p:cViewPr varScale="1">
        <p:scale>
          <a:sx n="77" d="100"/>
          <a:sy n="77" d="100"/>
        </p:scale>
        <p:origin x="120" y="1986"/>
      </p:cViewPr>
      <p:guideLst>
        <p:guide orient="horz" pos="4020"/>
        <p:guide pos="7242"/>
        <p:guide pos="43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ejoon Lee (CMP - Staff)" userId="5a4e6982-f232-4a85-b62d-c030d295be3c" providerId="ADAL" clId="{0C044360-B741-4904-926E-D1DB70BE995A}"/>
    <pc:docChg chg="custSel addSld delSld modSld">
      <pc:chgData name="Jaejoon Lee (CMP - Staff)" userId="5a4e6982-f232-4a85-b62d-c030d295be3c" providerId="ADAL" clId="{0C044360-B741-4904-926E-D1DB70BE995A}" dt="2023-05-12T07:56:31.936" v="592" actId="20577"/>
      <pc:docMkLst>
        <pc:docMk/>
      </pc:docMkLst>
      <pc:sldChg chg="addSp delSp modSp mod">
        <pc:chgData name="Jaejoon Lee (CMP - Staff)" userId="5a4e6982-f232-4a85-b62d-c030d295be3c" providerId="ADAL" clId="{0C044360-B741-4904-926E-D1DB70BE995A}" dt="2023-05-12T07:55:20.531" v="588" actId="122"/>
        <pc:sldMkLst>
          <pc:docMk/>
          <pc:sldMk cId="0" sldId="256"/>
        </pc:sldMkLst>
        <pc:spChg chg="add del mod">
          <ac:chgData name="Jaejoon Lee (CMP - Staff)" userId="5a4e6982-f232-4a85-b62d-c030d295be3c" providerId="ADAL" clId="{0C044360-B741-4904-926E-D1DB70BE995A}" dt="2023-05-12T07:53:26.603" v="506" actId="478"/>
          <ac:spMkLst>
            <pc:docMk/>
            <pc:sldMk cId="0" sldId="256"/>
            <ac:spMk id="3" creationId="{A752D54E-45B9-472D-16A8-7BE878F7BCFA}"/>
          </ac:spMkLst>
        </pc:spChg>
        <pc:spChg chg="add mod">
          <ac:chgData name="Jaejoon Lee (CMP - Staff)" userId="5a4e6982-f232-4a85-b62d-c030d295be3c" providerId="ADAL" clId="{0C044360-B741-4904-926E-D1DB70BE995A}" dt="2023-05-12T07:55:20.531" v="588" actId="122"/>
          <ac:spMkLst>
            <pc:docMk/>
            <pc:sldMk cId="0" sldId="256"/>
            <ac:spMk id="4" creationId="{6A766D8A-344F-D4BF-6A6E-00ED74324156}"/>
          </ac:spMkLst>
        </pc:spChg>
        <pc:spChg chg="mod">
          <ac:chgData name="Jaejoon Lee (CMP - Staff)" userId="5a4e6982-f232-4a85-b62d-c030d295be3c" providerId="ADAL" clId="{0C044360-B741-4904-926E-D1DB70BE995A}" dt="2023-05-12T07:45:48.511" v="11" actId="20577"/>
          <ac:spMkLst>
            <pc:docMk/>
            <pc:sldMk cId="0" sldId="256"/>
            <ac:spMk id="2050" creationId="{00000000-0000-0000-0000-000000000000}"/>
          </ac:spMkLst>
        </pc:spChg>
        <pc:spChg chg="del mod">
          <ac:chgData name="Jaejoon Lee (CMP - Staff)" userId="5a4e6982-f232-4a85-b62d-c030d295be3c" providerId="ADAL" clId="{0C044360-B741-4904-926E-D1DB70BE995A}" dt="2023-05-12T07:53:23.373" v="505" actId="478"/>
          <ac:spMkLst>
            <pc:docMk/>
            <pc:sldMk cId="0" sldId="256"/>
            <ac:spMk id="2061" creationId="{00000000-0000-0000-0000-000000000000}"/>
          </ac:spMkLst>
        </pc:spChg>
      </pc:sldChg>
      <pc:sldChg chg="del">
        <pc:chgData name="Jaejoon Lee (CMP - Staff)" userId="5a4e6982-f232-4a85-b62d-c030d295be3c" providerId="ADAL" clId="{0C044360-B741-4904-926E-D1DB70BE995A}" dt="2023-05-12T07:49:40.209" v="280" actId="47"/>
        <pc:sldMkLst>
          <pc:docMk/>
          <pc:sldMk cId="0" sldId="303"/>
        </pc:sldMkLst>
      </pc:sldChg>
      <pc:sldChg chg="del">
        <pc:chgData name="Jaejoon Lee (CMP - Staff)" userId="5a4e6982-f232-4a85-b62d-c030d295be3c" providerId="ADAL" clId="{0C044360-B741-4904-926E-D1DB70BE995A}" dt="2023-05-12T07:49:40.209" v="280" actId="47"/>
        <pc:sldMkLst>
          <pc:docMk/>
          <pc:sldMk cId="1014573868" sldId="947"/>
        </pc:sldMkLst>
      </pc:sldChg>
      <pc:sldChg chg="addSp delSp modSp mod modAnim">
        <pc:chgData name="Jaejoon Lee (CMP - Staff)" userId="5a4e6982-f232-4a85-b62d-c030d295be3c" providerId="ADAL" clId="{0C044360-B741-4904-926E-D1DB70BE995A}" dt="2023-05-12T07:50:06.700" v="289"/>
        <pc:sldMkLst>
          <pc:docMk/>
          <pc:sldMk cId="3527059832" sldId="950"/>
        </pc:sldMkLst>
        <pc:spChg chg="del">
          <ac:chgData name="Jaejoon Lee (CMP - Staff)" userId="5a4e6982-f232-4a85-b62d-c030d295be3c" providerId="ADAL" clId="{0C044360-B741-4904-926E-D1DB70BE995A}" dt="2023-05-12T07:46:30.155" v="36" actId="478"/>
          <ac:spMkLst>
            <pc:docMk/>
            <pc:sldMk cId="3527059832" sldId="950"/>
            <ac:spMk id="2" creationId="{C946817E-272E-47DB-A8D3-496CB80A99BD}"/>
          </ac:spMkLst>
        </pc:spChg>
        <pc:spChg chg="add mod">
          <ac:chgData name="Jaejoon Lee (CMP - Staff)" userId="5a4e6982-f232-4a85-b62d-c030d295be3c" providerId="ADAL" clId="{0C044360-B741-4904-926E-D1DB70BE995A}" dt="2023-05-12T07:49:33.209" v="279" actId="5793"/>
          <ac:spMkLst>
            <pc:docMk/>
            <pc:sldMk cId="3527059832" sldId="950"/>
            <ac:spMk id="3" creationId="{062BBB2A-BDEF-97DF-655E-9B5D35A613BD}"/>
          </ac:spMkLst>
        </pc:spChg>
        <pc:spChg chg="add del mod">
          <ac:chgData name="Jaejoon Lee (CMP - Staff)" userId="5a4e6982-f232-4a85-b62d-c030d295be3c" providerId="ADAL" clId="{0C044360-B741-4904-926E-D1DB70BE995A}" dt="2023-05-12T07:50:06.289" v="288" actId="478"/>
          <ac:spMkLst>
            <pc:docMk/>
            <pc:sldMk cId="3527059832" sldId="950"/>
            <ac:spMk id="5" creationId="{AF93D731-1D14-2119-163C-D93D64760AA3}"/>
          </ac:spMkLst>
        </pc:spChg>
        <pc:spChg chg="del mod">
          <ac:chgData name="Jaejoon Lee (CMP - Staff)" userId="5a4e6982-f232-4a85-b62d-c030d295be3c" providerId="ADAL" clId="{0C044360-B741-4904-926E-D1DB70BE995A}" dt="2023-05-12T07:47:43.435" v="94" actId="478"/>
          <ac:spMkLst>
            <pc:docMk/>
            <pc:sldMk cId="3527059832" sldId="950"/>
            <ac:spMk id="6" creationId="{FF99DE8F-9FB5-4140-879A-4220F53262C2}"/>
          </ac:spMkLst>
        </pc:spChg>
        <pc:spChg chg="add mod">
          <ac:chgData name="Jaejoon Lee (CMP - Staff)" userId="5a4e6982-f232-4a85-b62d-c030d295be3c" providerId="ADAL" clId="{0C044360-B741-4904-926E-D1DB70BE995A}" dt="2023-05-12T07:50:06.700" v="289"/>
          <ac:spMkLst>
            <pc:docMk/>
            <pc:sldMk cId="3527059832" sldId="950"/>
            <ac:spMk id="7" creationId="{4DFD15C7-322C-D7FB-92A3-64AA4BA7D8AC}"/>
          </ac:spMkLst>
        </pc:spChg>
        <pc:spChg chg="del mod">
          <ac:chgData name="Jaejoon Lee (CMP - Staff)" userId="5a4e6982-f232-4a85-b62d-c030d295be3c" providerId="ADAL" clId="{0C044360-B741-4904-926E-D1DB70BE995A}" dt="2023-05-12T07:50:01.795" v="287" actId="478"/>
          <ac:spMkLst>
            <pc:docMk/>
            <pc:sldMk cId="3527059832" sldId="950"/>
            <ac:spMk id="287746" creationId="{00000000-0000-0000-0000-000000000000}"/>
          </ac:spMkLst>
        </pc:spChg>
      </pc:sldChg>
      <pc:sldChg chg="modSp add mod">
        <pc:chgData name="Jaejoon Lee (CMP - Staff)" userId="5a4e6982-f232-4a85-b62d-c030d295be3c" providerId="ADAL" clId="{0C044360-B741-4904-926E-D1DB70BE995A}" dt="2023-05-12T07:50:12.208" v="290" actId="20577"/>
        <pc:sldMkLst>
          <pc:docMk/>
          <pc:sldMk cId="13084433" sldId="951"/>
        </pc:sldMkLst>
        <pc:spChg chg="mod">
          <ac:chgData name="Jaejoon Lee (CMP - Staff)" userId="5a4e6982-f232-4a85-b62d-c030d295be3c" providerId="ADAL" clId="{0C044360-B741-4904-926E-D1DB70BE995A}" dt="2023-05-12T07:50:12.208" v="290" actId="20577"/>
          <ac:spMkLst>
            <pc:docMk/>
            <pc:sldMk cId="13084433" sldId="951"/>
            <ac:spMk id="287746" creationId="{00000000-0000-0000-0000-000000000000}"/>
          </ac:spMkLst>
        </pc:spChg>
      </pc:sldChg>
      <pc:sldChg chg="del">
        <pc:chgData name="Jaejoon Lee (CMP - Staff)" userId="5a4e6982-f232-4a85-b62d-c030d295be3c" providerId="ADAL" clId="{0C044360-B741-4904-926E-D1DB70BE995A}" dt="2023-05-12T07:49:40.209" v="280" actId="47"/>
        <pc:sldMkLst>
          <pc:docMk/>
          <pc:sldMk cId="3748839345" sldId="951"/>
        </pc:sldMkLst>
      </pc:sldChg>
      <pc:sldChg chg="modSp add mod">
        <pc:chgData name="Jaejoon Lee (CMP - Staff)" userId="5a4e6982-f232-4a85-b62d-c030d295be3c" providerId="ADAL" clId="{0C044360-B741-4904-926E-D1DB70BE995A}" dt="2023-05-12T07:50:18.002" v="292" actId="20577"/>
        <pc:sldMkLst>
          <pc:docMk/>
          <pc:sldMk cId="749461883" sldId="952"/>
        </pc:sldMkLst>
        <pc:spChg chg="mod">
          <ac:chgData name="Jaejoon Lee (CMP - Staff)" userId="5a4e6982-f232-4a85-b62d-c030d295be3c" providerId="ADAL" clId="{0C044360-B741-4904-926E-D1DB70BE995A}" dt="2023-05-12T07:50:18.002" v="292" actId="20577"/>
          <ac:spMkLst>
            <pc:docMk/>
            <pc:sldMk cId="749461883" sldId="952"/>
            <ac:spMk id="287746" creationId="{00000000-0000-0000-0000-000000000000}"/>
          </ac:spMkLst>
        </pc:spChg>
      </pc:sldChg>
      <pc:sldChg chg="addSp delSp modSp add mod">
        <pc:chgData name="Jaejoon Lee (CMP - Staff)" userId="5a4e6982-f232-4a85-b62d-c030d295be3c" providerId="ADAL" clId="{0C044360-B741-4904-926E-D1DB70BE995A}" dt="2023-05-12T07:52:43.002" v="491" actId="14100"/>
        <pc:sldMkLst>
          <pc:docMk/>
          <pc:sldMk cId="726759350" sldId="953"/>
        </pc:sldMkLst>
        <pc:spChg chg="add mod">
          <ac:chgData name="Jaejoon Lee (CMP - Staff)" userId="5a4e6982-f232-4a85-b62d-c030d295be3c" providerId="ADAL" clId="{0C044360-B741-4904-926E-D1DB70BE995A}" dt="2023-05-12T07:52:43.002" v="491" actId="14100"/>
          <ac:spMkLst>
            <pc:docMk/>
            <pc:sldMk cId="726759350" sldId="953"/>
            <ac:spMk id="2" creationId="{C21F0C9A-FECF-7D9B-5DFB-B6266B1CE2FD}"/>
          </ac:spMkLst>
        </pc:spChg>
        <pc:spChg chg="del mod">
          <ac:chgData name="Jaejoon Lee (CMP - Staff)" userId="5a4e6982-f232-4a85-b62d-c030d295be3c" providerId="ADAL" clId="{0C044360-B741-4904-926E-D1DB70BE995A}" dt="2023-05-12T07:52:03.703" v="436" actId="478"/>
          <ac:spMkLst>
            <pc:docMk/>
            <pc:sldMk cId="726759350" sldId="953"/>
            <ac:spMk id="3" creationId="{062BBB2A-BDEF-97DF-655E-9B5D35A613BD}"/>
          </ac:spMkLst>
        </pc:spChg>
        <pc:spChg chg="mod">
          <ac:chgData name="Jaejoon Lee (CMP - Staff)" userId="5a4e6982-f232-4a85-b62d-c030d295be3c" providerId="ADAL" clId="{0C044360-B741-4904-926E-D1DB70BE995A}" dt="2023-05-12T07:50:45.480" v="313" actId="20577"/>
          <ac:spMkLst>
            <pc:docMk/>
            <pc:sldMk cId="726759350" sldId="953"/>
            <ac:spMk id="7" creationId="{4DFD15C7-322C-D7FB-92A3-64AA4BA7D8AC}"/>
          </ac:spMkLst>
        </pc:spChg>
      </pc:sldChg>
      <pc:sldChg chg="modSp add mod">
        <pc:chgData name="Jaejoon Lee (CMP - Staff)" userId="5a4e6982-f232-4a85-b62d-c030d295be3c" providerId="ADAL" clId="{0C044360-B741-4904-926E-D1DB70BE995A}" dt="2023-05-12T07:56:29.177" v="591" actId="20577"/>
        <pc:sldMkLst>
          <pc:docMk/>
          <pc:sldMk cId="3842852839" sldId="954"/>
        </pc:sldMkLst>
        <pc:spChg chg="mod">
          <ac:chgData name="Jaejoon Lee (CMP - Staff)" userId="5a4e6982-f232-4a85-b62d-c030d295be3c" providerId="ADAL" clId="{0C044360-B741-4904-926E-D1DB70BE995A}" dt="2023-05-12T07:56:29.177" v="591" actId="20577"/>
          <ac:spMkLst>
            <pc:docMk/>
            <pc:sldMk cId="3842852839" sldId="954"/>
            <ac:spMk id="287746" creationId="{00000000-0000-0000-0000-000000000000}"/>
          </ac:spMkLst>
        </pc:spChg>
      </pc:sldChg>
      <pc:sldChg chg="modSp add mod">
        <pc:chgData name="Jaejoon Lee (CMP - Staff)" userId="5a4e6982-f232-4a85-b62d-c030d295be3c" providerId="ADAL" clId="{0C044360-B741-4904-926E-D1DB70BE995A}" dt="2023-05-12T07:56:31.936" v="592" actId="20577"/>
        <pc:sldMkLst>
          <pc:docMk/>
          <pc:sldMk cId="3665366415" sldId="955"/>
        </pc:sldMkLst>
        <pc:spChg chg="mod">
          <ac:chgData name="Jaejoon Lee (CMP - Staff)" userId="5a4e6982-f232-4a85-b62d-c030d295be3c" providerId="ADAL" clId="{0C044360-B741-4904-926E-D1DB70BE995A}" dt="2023-05-12T07:56:31.936" v="592" actId="20577"/>
          <ac:spMkLst>
            <pc:docMk/>
            <pc:sldMk cId="3665366415" sldId="955"/>
            <ac:spMk id="28774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6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45D78EDC-AD52-47C3-B1AC-E2FF6D0C7F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18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6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2313"/>
            <a:ext cx="6397625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868529EA-1F61-4865-8C9D-2D28EC455B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35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B55FBB-C004-4B37-88B4-C01893366D28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2313"/>
            <a:ext cx="6397625" cy="3598862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FAB329-1D32-4BF4-BD34-F7C7C9C13BD9}" type="slidenum">
              <a:rPr lang="en-US"/>
              <a:pPr/>
              <a:t>2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8913" y="820738"/>
            <a:ext cx="7269163" cy="4089400"/>
          </a:xfrm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972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FAB329-1D32-4BF4-BD34-F7C7C9C13BD9}" type="slidenum">
              <a:rPr lang="en-US"/>
              <a:pPr/>
              <a:t>3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8913" y="820738"/>
            <a:ext cx="7269163" cy="4089400"/>
          </a:xfrm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8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FAB329-1D32-4BF4-BD34-F7C7C9C13BD9}" type="slidenum">
              <a:rPr lang="en-US"/>
              <a:pPr/>
              <a:t>4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8913" y="820738"/>
            <a:ext cx="7269163" cy="4089400"/>
          </a:xfrm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599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FAB329-1D32-4BF4-BD34-F7C7C9C13BD9}" type="slidenum">
              <a:rPr lang="en-US"/>
              <a:pPr/>
              <a:t>5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8913" y="820738"/>
            <a:ext cx="7269163" cy="4089400"/>
          </a:xfrm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120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FAB329-1D32-4BF4-BD34-F7C7C9C13BD9}" type="slidenum">
              <a:rPr lang="en-US"/>
              <a:pPr/>
              <a:t>6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8913" y="820738"/>
            <a:ext cx="7269163" cy="4089400"/>
          </a:xfrm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636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FAB329-1D32-4BF4-BD34-F7C7C9C13BD9}" type="slidenum">
              <a:rPr lang="en-US"/>
              <a:pPr/>
              <a:t>7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8913" y="820738"/>
            <a:ext cx="7269163" cy="4089400"/>
          </a:xfrm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94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/>
          <p:cNvGrpSpPr>
            <a:grpSpLocks/>
          </p:cNvGrpSpPr>
          <p:nvPr/>
        </p:nvGrpSpPr>
        <p:grpSpPr bwMode="auto">
          <a:xfrm>
            <a:off x="1" y="1341438"/>
            <a:ext cx="12012084" cy="1052512"/>
            <a:chOff x="0" y="1536"/>
            <a:chExt cx="5675" cy="663"/>
          </a:xfrm>
        </p:grpSpPr>
        <p:grpSp>
          <p:nvGrpSpPr>
            <p:cNvPr id="5837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837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7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37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837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7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37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3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69215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3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83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83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838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D720950-5834-4338-ADBA-BFE83AC3529F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C346E-04F0-41D0-9679-217F15F8778B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8733" y="188913"/>
            <a:ext cx="2601384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584" y="188913"/>
            <a:ext cx="7600949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0E8FB-C3F6-40E8-800B-A53F937A6D2F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188914"/>
            <a:ext cx="10390716" cy="904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1557338"/>
            <a:ext cx="5080000" cy="457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6860117" y="1557338"/>
            <a:ext cx="5080000" cy="45751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D8F5166-BEE2-476E-8398-B9B1D0531B3D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9A659-BCFF-4066-9A8A-13E4F6F320AC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4DBC7-06D6-46AA-B7FA-E378F4D74FF0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557338"/>
            <a:ext cx="5080000" cy="457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557338"/>
            <a:ext cx="5080000" cy="457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8EFEB-AF9C-4317-B83D-70F41173C1D5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BB539-88AC-4086-950B-32929FC00977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430EA-B835-479C-84AF-601D6CADEE2A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2A2AB-B514-4605-8537-DE29943265B3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22311-003F-4CDA-BC93-F238B25D4781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A395A-D3EF-4C58-945A-1C55C46FBFE0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ltGray">
          <a:xfrm>
            <a:off x="556684" y="515938"/>
            <a:ext cx="58420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ltGray">
          <a:xfrm>
            <a:off x="1066801" y="515938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ltGray">
          <a:xfrm>
            <a:off x="721785" y="938213"/>
            <a:ext cx="563033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ltGray">
          <a:xfrm>
            <a:off x="1214967" y="938213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ltGray">
          <a:xfrm>
            <a:off x="169333" y="865189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gray">
          <a:xfrm>
            <a:off x="1016000" y="333375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gray">
          <a:xfrm>
            <a:off x="590551" y="1198563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188914"/>
            <a:ext cx="10390716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557338"/>
            <a:ext cx="10363200" cy="4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38B1A94-D981-4D6B-8CAA-4554AF648433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9300" y="692696"/>
            <a:ext cx="8153400" cy="1462088"/>
          </a:xfrm>
        </p:spPr>
        <p:txBody>
          <a:bodyPr/>
          <a:lstStyle/>
          <a:p>
            <a:pPr algn="ctr"/>
            <a:r>
              <a:rPr lang="en-GB" sz="4800" b="1" dirty="0"/>
              <a:t>Project Name</a:t>
            </a:r>
            <a:endParaRPr lang="en-US" sz="4800" b="1" dirty="0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6A766D8A-344F-D4BF-6A6E-00ED7432415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5325" y="2830760"/>
            <a:ext cx="10801349" cy="374491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4800" dirty="0"/>
              <a:t>Team 106</a:t>
            </a:r>
            <a:endParaRPr lang="en-US" dirty="0"/>
          </a:p>
          <a:p>
            <a:pPr>
              <a:lnSpc>
                <a:spcPct val="90000"/>
              </a:lnSpc>
            </a:pPr>
            <a:endParaRPr lang="en-GB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err="1"/>
              <a:t>Janushan</a:t>
            </a:r>
            <a:r>
              <a:rPr lang="en-GB" sz="2000" dirty="0"/>
              <a:t> </a:t>
            </a:r>
            <a:r>
              <a:rPr lang="en-GB" sz="2000" dirty="0" err="1"/>
              <a:t>Jeganathan</a:t>
            </a:r>
            <a:r>
              <a:rPr lang="en-GB" sz="2000" dirty="0"/>
              <a:t> (100347619, fpy21abu@uea.ac.uk)</a:t>
            </a:r>
            <a:endParaRPr lang="en-GB" sz="1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Dirley Jordan (100353238, whp21hbu@uea.ac.uk)</a:t>
            </a:r>
            <a:endParaRPr lang="en-GB" sz="1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Max Neil (100347574, tdv21ubu@uea.ac.uk)</a:t>
            </a:r>
            <a:endParaRPr lang="en-GB" sz="1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Talan Oates (100339801, fvt20npu@uea.ac.uk)</a:t>
            </a:r>
            <a:endParaRPr lang="en-GB" sz="1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Oliver Robert (100324109, O.Robert@uea.ac.uk)</a:t>
            </a:r>
            <a:endParaRPr lang="en-GB" sz="1400" dirty="0"/>
          </a:p>
          <a:p>
            <a:pPr algn="l"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DFD15C7-322C-D7FB-92A3-64AA4BA7D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4585" y="188914"/>
            <a:ext cx="9962090" cy="904875"/>
          </a:xfrm>
        </p:spPr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21F0C9A-FECF-7D9B-5DFB-B6266B1CE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42" y="1628800"/>
            <a:ext cx="11161315" cy="443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GB" sz="2400" kern="0" dirty="0"/>
              <a:t>Our system is about …</a:t>
            </a:r>
          </a:p>
          <a:p>
            <a:pPr lvl="1" eaLnBrk="1" hangingPunct="1"/>
            <a:r>
              <a:rPr lang="en-GB" sz="2000" kern="0" dirty="0"/>
              <a:t>Highlight 1…</a:t>
            </a:r>
          </a:p>
          <a:p>
            <a:pPr lvl="1" eaLnBrk="1" hangingPunct="1"/>
            <a:r>
              <a:rPr lang="en-GB" sz="2000" kern="0" dirty="0"/>
              <a:t>…</a:t>
            </a:r>
          </a:p>
          <a:p>
            <a:pPr lvl="1" eaLnBrk="1" hangingPunct="1"/>
            <a:r>
              <a:rPr lang="en-GB" sz="2000" kern="0" dirty="0"/>
              <a:t>…</a:t>
            </a:r>
          </a:p>
          <a:p>
            <a:pPr lvl="1" eaLnBrk="1" hangingPunct="1"/>
            <a:endParaRPr lang="en-GB" sz="2000" kern="0" dirty="0"/>
          </a:p>
          <a:p>
            <a:pPr lvl="1" eaLnBrk="1" hangingPunct="1"/>
            <a:endParaRPr lang="en-GB" sz="2000" kern="0" dirty="0"/>
          </a:p>
        </p:txBody>
      </p:sp>
    </p:spTree>
    <p:extLst>
      <p:ext uri="{BB962C8B-B14F-4D97-AF65-F5344CB8AC3E}">
        <p14:creationId xmlns:p14="http://schemas.microsoft.com/office/powerpoint/2010/main" val="72675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062BBB2A-BDEF-97DF-655E-9B5D35A61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42" y="1340768"/>
            <a:ext cx="11161315" cy="471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GB" sz="2400" kern="0" dirty="0"/>
              <a:t>Contribution to design report</a:t>
            </a:r>
          </a:p>
          <a:p>
            <a:pPr lvl="1" eaLnBrk="1" hangingPunct="1"/>
            <a:r>
              <a:rPr lang="en-GB" sz="2000" kern="0" dirty="0"/>
              <a:t>Use case name…</a:t>
            </a:r>
          </a:p>
          <a:p>
            <a:pPr lvl="1" eaLnBrk="1" hangingPunct="1"/>
            <a:r>
              <a:rPr lang="en-GB" sz="2000" kern="0" dirty="0"/>
              <a:t>…</a:t>
            </a:r>
          </a:p>
          <a:p>
            <a:pPr eaLnBrk="1" hangingPunct="1"/>
            <a:r>
              <a:rPr lang="en-GB" sz="2400" kern="0" dirty="0"/>
              <a:t>Contribution to implementation</a:t>
            </a:r>
          </a:p>
          <a:p>
            <a:pPr lvl="1" eaLnBrk="1" hangingPunct="1"/>
            <a:r>
              <a:rPr lang="en-GB" sz="2000" kern="0" dirty="0"/>
              <a:t>Coding for login feature: password encryption…</a:t>
            </a:r>
          </a:p>
          <a:p>
            <a:pPr lvl="1" eaLnBrk="1" hangingPunct="1"/>
            <a:r>
              <a:rPr lang="en-GB" sz="2000" kern="0" dirty="0"/>
              <a:t>Testing for login feature</a:t>
            </a:r>
          </a:p>
          <a:p>
            <a:pPr lvl="1" eaLnBrk="1" hangingPunct="1"/>
            <a:r>
              <a:rPr lang="en-GB" sz="2000" kern="0" dirty="0"/>
              <a:t>…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DFD15C7-322C-D7FB-92A3-64AA4BA7D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4585" y="188914"/>
            <a:ext cx="9962090" cy="904875"/>
          </a:xfrm>
        </p:spPr>
        <p:txBody>
          <a:bodyPr/>
          <a:lstStyle/>
          <a:p>
            <a:r>
              <a:rPr lang="en-GB" dirty="0" err="1"/>
              <a:t>Janushan</a:t>
            </a:r>
            <a:r>
              <a:rPr lang="en-GB" dirty="0"/>
              <a:t> </a:t>
            </a:r>
            <a:r>
              <a:rPr lang="en-GB" dirty="0" err="1"/>
              <a:t>Jeganathan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705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4585" y="188914"/>
            <a:ext cx="9962090" cy="904875"/>
          </a:xfrm>
        </p:spPr>
        <p:txBody>
          <a:bodyPr/>
          <a:lstStyle/>
          <a:p>
            <a:r>
              <a:rPr lang="en-GB" dirty="0"/>
              <a:t>Dirley Jordan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62BBB2A-BDEF-97DF-655E-9B5D35A61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42" y="1340768"/>
            <a:ext cx="11161315" cy="471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GB" sz="2400" kern="0" dirty="0"/>
              <a:t>Contribution to design report</a:t>
            </a:r>
          </a:p>
          <a:p>
            <a:pPr lvl="1" eaLnBrk="1" hangingPunct="1"/>
            <a:r>
              <a:rPr lang="en-GB" sz="2000" kern="0" dirty="0"/>
              <a:t>Use case name…</a:t>
            </a:r>
          </a:p>
          <a:p>
            <a:pPr lvl="1" eaLnBrk="1" hangingPunct="1"/>
            <a:r>
              <a:rPr lang="en-GB" sz="2000" kern="0" dirty="0"/>
              <a:t>…</a:t>
            </a:r>
          </a:p>
          <a:p>
            <a:pPr eaLnBrk="1" hangingPunct="1"/>
            <a:r>
              <a:rPr lang="en-GB" sz="2400" kern="0" dirty="0"/>
              <a:t>Contribution to implementation</a:t>
            </a:r>
          </a:p>
          <a:p>
            <a:pPr lvl="1" eaLnBrk="1" hangingPunct="1"/>
            <a:r>
              <a:rPr lang="en-GB" sz="2000" kern="0" dirty="0"/>
              <a:t>Coding for login feature: password encryption…</a:t>
            </a:r>
          </a:p>
          <a:p>
            <a:pPr lvl="1" eaLnBrk="1" hangingPunct="1"/>
            <a:r>
              <a:rPr lang="en-GB" sz="2000" kern="0" dirty="0"/>
              <a:t>Testing for login feature</a:t>
            </a:r>
          </a:p>
          <a:p>
            <a:pPr lvl="1" eaLnBrk="1" hangingPunct="1"/>
            <a:r>
              <a:rPr lang="en-GB" sz="2000" kern="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08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4585" y="188914"/>
            <a:ext cx="9962090" cy="904875"/>
          </a:xfrm>
        </p:spPr>
        <p:txBody>
          <a:bodyPr/>
          <a:lstStyle/>
          <a:p>
            <a:r>
              <a:rPr lang="en-GB" dirty="0"/>
              <a:t>Max Neil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62BBB2A-BDEF-97DF-655E-9B5D35A61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42" y="1340768"/>
            <a:ext cx="11161315" cy="471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GB" sz="2400" kern="0" dirty="0"/>
              <a:t>Contribution to design report</a:t>
            </a:r>
          </a:p>
          <a:p>
            <a:pPr lvl="1" eaLnBrk="1" hangingPunct="1"/>
            <a:r>
              <a:rPr lang="en-GB" sz="2000" kern="0" dirty="0"/>
              <a:t>Use case name…</a:t>
            </a:r>
          </a:p>
          <a:p>
            <a:pPr lvl="1" eaLnBrk="1" hangingPunct="1"/>
            <a:r>
              <a:rPr lang="en-GB" sz="2000" kern="0" dirty="0"/>
              <a:t>…</a:t>
            </a:r>
          </a:p>
          <a:p>
            <a:pPr eaLnBrk="1" hangingPunct="1"/>
            <a:r>
              <a:rPr lang="en-GB" sz="2400" kern="0" dirty="0"/>
              <a:t>Contribution to implementation</a:t>
            </a:r>
          </a:p>
          <a:p>
            <a:pPr lvl="1" eaLnBrk="1" hangingPunct="1"/>
            <a:r>
              <a:rPr lang="en-GB" sz="2000" kern="0" dirty="0"/>
              <a:t>Coding for login feature: password encryption…</a:t>
            </a:r>
          </a:p>
          <a:p>
            <a:pPr lvl="1" eaLnBrk="1" hangingPunct="1"/>
            <a:r>
              <a:rPr lang="en-GB" sz="2000" kern="0" dirty="0"/>
              <a:t>Testing for login feature</a:t>
            </a:r>
          </a:p>
          <a:p>
            <a:pPr lvl="1" eaLnBrk="1" hangingPunct="1"/>
            <a:r>
              <a:rPr lang="en-GB" sz="2000" kern="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4946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4585" y="188914"/>
            <a:ext cx="9962090" cy="904875"/>
          </a:xfrm>
        </p:spPr>
        <p:txBody>
          <a:bodyPr/>
          <a:lstStyle/>
          <a:p>
            <a:r>
              <a:rPr lang="en-GB" dirty="0"/>
              <a:t>Talan Oates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62BBB2A-BDEF-97DF-655E-9B5D35A61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42" y="1340768"/>
            <a:ext cx="11161315" cy="471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GB" sz="2400" kern="0" dirty="0"/>
              <a:t>Contribution to design report</a:t>
            </a:r>
          </a:p>
          <a:p>
            <a:pPr lvl="1" eaLnBrk="1" hangingPunct="1"/>
            <a:r>
              <a:rPr lang="en-GB" sz="2000" kern="0" dirty="0"/>
              <a:t>Use case name…</a:t>
            </a:r>
          </a:p>
          <a:p>
            <a:pPr lvl="1" eaLnBrk="1" hangingPunct="1"/>
            <a:r>
              <a:rPr lang="en-GB" sz="2000" kern="0" dirty="0"/>
              <a:t>…</a:t>
            </a:r>
          </a:p>
          <a:p>
            <a:pPr eaLnBrk="1" hangingPunct="1"/>
            <a:r>
              <a:rPr lang="en-GB" sz="2400" kern="0" dirty="0"/>
              <a:t>Contribution to implementation</a:t>
            </a:r>
          </a:p>
          <a:p>
            <a:pPr lvl="1" eaLnBrk="1" hangingPunct="1"/>
            <a:r>
              <a:rPr lang="en-GB" sz="2000" kern="0" dirty="0"/>
              <a:t>Coding for login feature: password encryption…</a:t>
            </a:r>
          </a:p>
          <a:p>
            <a:pPr lvl="1" eaLnBrk="1" hangingPunct="1"/>
            <a:r>
              <a:rPr lang="en-GB" sz="2000" kern="0" dirty="0"/>
              <a:t>Testing for login feature</a:t>
            </a:r>
          </a:p>
          <a:p>
            <a:pPr lvl="1" eaLnBrk="1" hangingPunct="1"/>
            <a:r>
              <a:rPr lang="en-GB" sz="2000" kern="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4285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4585" y="188914"/>
            <a:ext cx="9962090" cy="904875"/>
          </a:xfrm>
        </p:spPr>
        <p:txBody>
          <a:bodyPr/>
          <a:lstStyle/>
          <a:p>
            <a:r>
              <a:rPr lang="en-GB" dirty="0"/>
              <a:t>Oliver Robert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62BBB2A-BDEF-97DF-655E-9B5D35A61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42" y="1340768"/>
            <a:ext cx="11161315" cy="471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GB" sz="2400" kern="0" dirty="0"/>
              <a:t>Contribution to design report</a:t>
            </a:r>
          </a:p>
          <a:p>
            <a:pPr lvl="1" eaLnBrk="1" hangingPunct="1"/>
            <a:r>
              <a:rPr lang="en-GB" sz="2000" kern="0" dirty="0"/>
              <a:t>Use case name…</a:t>
            </a:r>
          </a:p>
          <a:p>
            <a:pPr lvl="1" eaLnBrk="1" hangingPunct="1"/>
            <a:r>
              <a:rPr lang="en-GB" sz="2000" kern="0" dirty="0"/>
              <a:t>…</a:t>
            </a:r>
          </a:p>
          <a:p>
            <a:pPr eaLnBrk="1" hangingPunct="1"/>
            <a:r>
              <a:rPr lang="en-GB" sz="2400" kern="0" dirty="0"/>
              <a:t>Contribution to implementation</a:t>
            </a:r>
          </a:p>
          <a:p>
            <a:pPr lvl="1" eaLnBrk="1" hangingPunct="1"/>
            <a:r>
              <a:rPr lang="en-GB" sz="2000" kern="0" dirty="0"/>
              <a:t>Coding for login feature: password encryption…</a:t>
            </a:r>
          </a:p>
          <a:p>
            <a:pPr lvl="1" eaLnBrk="1" hangingPunct="1"/>
            <a:r>
              <a:rPr lang="en-GB" sz="2000" kern="0" dirty="0"/>
              <a:t>Testing for login feature</a:t>
            </a:r>
          </a:p>
          <a:p>
            <a:pPr lvl="1" eaLnBrk="1" hangingPunct="1"/>
            <a:r>
              <a:rPr lang="en-GB" sz="2000" kern="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65366415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4FE5B4E35F2E4D8924B905E9DF814C" ma:contentTypeVersion="13" ma:contentTypeDescription="Create a new document." ma:contentTypeScope="" ma:versionID="ee46489533acca966c8810680ccb1458">
  <xsd:schema xmlns:xsd="http://www.w3.org/2001/XMLSchema" xmlns:xs="http://www.w3.org/2001/XMLSchema" xmlns:p="http://schemas.microsoft.com/office/2006/metadata/properties" xmlns:ns3="9c602418-9722-4a3d-81db-7901b31fc0ab" xmlns:ns4="adc37d98-fbbd-4e3d-8686-702c8d9faa18" targetNamespace="http://schemas.microsoft.com/office/2006/metadata/properties" ma:root="true" ma:fieldsID="1b2b696296a43587c7214eea00d70258" ns3:_="" ns4:_="">
    <xsd:import namespace="9c602418-9722-4a3d-81db-7901b31fc0ab"/>
    <xsd:import namespace="adc37d98-fbbd-4e3d-8686-702c8d9faa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02418-9722-4a3d-81db-7901b31fc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c37d98-fbbd-4e3d-8686-702c8d9faa1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BB0E43-FE47-4FE3-A3CB-B9AAF12560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3AF611-AD5C-4E55-A68D-FBFDF19EF9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602418-9722-4a3d-81db-7901b31fc0ab"/>
    <ds:schemaRef ds:uri="adc37d98-fbbd-4e3d-8686-702c8d9faa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116672-75BD-41AB-B5B7-0A0EF99B9C9D}">
  <ds:schemaRefs>
    <ds:schemaRef ds:uri="http://schemas.openxmlformats.org/package/2006/metadata/core-properties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9c602418-9722-4a3d-81db-7901b31fc0ab"/>
    <ds:schemaRef ds:uri="http://schemas.microsoft.com/office/2006/documentManagement/types"/>
    <ds:schemaRef ds:uri="adc37d98-fbbd-4e3d-8686-702c8d9faa1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12326</TotalTime>
  <Words>225</Words>
  <Application>Microsoft Office PowerPoint</Application>
  <PresentationFormat>Widescreen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Tahoma</vt:lpstr>
      <vt:lpstr>Wingdings</vt:lpstr>
      <vt:lpstr>Blends</vt:lpstr>
      <vt:lpstr>Project Name</vt:lpstr>
      <vt:lpstr>Project Overview</vt:lpstr>
      <vt:lpstr>Janushan Jeganathan </vt:lpstr>
      <vt:lpstr>Dirley Jordan</vt:lpstr>
      <vt:lpstr>Max Neil </vt:lpstr>
      <vt:lpstr>Talan Oates</vt:lpstr>
      <vt:lpstr>Oliver Robert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CMP-5012B SE1</dc:title>
  <dc:creator>Jaejoon.Lee@uea.ac.uk</dc:creator>
  <cp:lastModifiedBy>Dirley Jordan (CMP - Student)</cp:lastModifiedBy>
  <cp:revision>763</cp:revision>
  <cp:lastPrinted>2022-05-05T20:21:38Z</cp:lastPrinted>
  <dcterms:created xsi:type="dcterms:W3CDTF">2003-10-01T12:02:37Z</dcterms:created>
  <dcterms:modified xsi:type="dcterms:W3CDTF">2023-05-15T11:40:50Z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0x010100D94FE5B4E35F2E4D8924B905E9DF814C</vt:lpwstr>
  </property>
</Properties>
</file>