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2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71DA-97AB-41AA-9799-5BE993BE1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1BE87-F6B4-45F9-BAB3-903CE23FA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B5C36-0194-4526-83E6-F46EE740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8C82-24CE-4902-AE3A-20E97EF87684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C14E4-B254-40E9-8CBF-5F36F0A1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3B5AD-D02B-48A0-ACBC-B82AF615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789B-37BD-464D-A6C2-0B8EB128F3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57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7C6A-70FD-48BC-A4EA-AFCBB4B2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C4034-C72D-46F3-9C2A-3C74F6FBA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3B4B-0E01-40AB-AE91-2AF8DE1F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8C82-24CE-4902-AE3A-20E97EF87684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54F7-39EC-4710-BF4D-CBD4E24B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0039A-53FB-4DBE-A3CC-F792D23C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789B-37BD-464D-A6C2-0B8EB128F3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6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27929-5561-49BF-905E-7892748FC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EF789-601F-4261-ACE6-5DC7BB99F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D8EC3-795B-4FDF-A390-03A5C4F1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8C82-24CE-4902-AE3A-20E97EF87684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163D7-32DB-4009-BC4A-2D3C2E5D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A28FD-CFAE-479C-AF3A-6D63F960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789B-37BD-464D-A6C2-0B8EB128F3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BA30-C95A-4362-A1ED-64F520DF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C0B1-4A98-483F-B52B-7253F8BD5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9418A-D118-4B6A-842F-BDBADDDC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8C82-24CE-4902-AE3A-20E97EF87684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84AC9-BEC8-4750-BA05-1F079EEC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336D5-1648-499B-9C4B-C215F485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789B-37BD-464D-A6C2-0B8EB128F3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80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BF0F-F420-4BD5-8020-62E0A76E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ECF16-06BE-4AC3-BBB0-8B6F4FCFD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842F9-3E18-4CA3-8884-764F8BAD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8C82-24CE-4902-AE3A-20E97EF87684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57463-7245-4A26-AB70-EB46296C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E472A-0E38-46FD-84BA-911CD199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789B-37BD-464D-A6C2-0B8EB128F3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65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188F-1229-4924-A729-3DC9E388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C0585-A8CE-4C77-B822-5CAA4A1C0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857CF-7A01-4480-A2A3-751052A01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2376E-B007-4908-85DB-9B60660E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8C82-24CE-4902-AE3A-20E97EF87684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67BC4-F230-4B05-907C-BEA45684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380F7-3112-4DBA-B7A3-1A85A175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789B-37BD-464D-A6C2-0B8EB128F3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16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5742-0115-479C-8612-F20B0745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DE55C-28EF-4D2A-8528-B1C461191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7F863-CB5B-4AA4-9B02-4906A1886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2F3A4-1235-4F87-B149-442275183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01EF5-7601-43EF-938E-A8F6A12FB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A98FA-D201-463E-B6F4-FF46926B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8C82-24CE-4902-AE3A-20E97EF87684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ACBFC-01BC-43AA-BEB5-510BB40B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9F7D7-F688-40E0-9B32-7D8B9AEB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789B-37BD-464D-A6C2-0B8EB128F3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09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A676-2E9D-46C9-8B42-2FBE6700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7CCE7-7D1A-43F2-B450-2993C771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8C82-24CE-4902-AE3A-20E97EF87684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3872C-05A5-4ECD-A9A9-62A428F4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D1C01-F342-449D-8065-188760BE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789B-37BD-464D-A6C2-0B8EB128F3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14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11273-0ABB-4F66-ADFE-2354B02C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8C82-24CE-4902-AE3A-20E97EF87684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00A04-A2AD-49C8-8786-77BE5B5E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BA356-38BE-4064-B71F-7ADBC192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789B-37BD-464D-A6C2-0B8EB128F3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1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C304-70A3-4BFF-866A-6B69C664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D7062-0526-49AD-A02A-29A5B9D75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93928-2052-40FB-A5C3-6BD5C5E86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A6809-B8A8-4421-826D-C6D0829C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8C82-24CE-4902-AE3A-20E97EF87684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E3C5F-C23E-410D-958D-EDBE9B0C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B7FC6-A177-4610-8913-3F37486F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789B-37BD-464D-A6C2-0B8EB128F3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52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3CC6-AF96-4CDA-9C07-4013BC5E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F7B26-B0FA-49DD-B0C6-F4FB54D2D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C2491-BB04-4AA8-AAD4-9C2AE4518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4261D-62FA-4D06-B2EC-4168C1EF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8C82-24CE-4902-AE3A-20E97EF87684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629CC-E598-4BF1-A51A-2EBD8A16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E7B5D-1C01-4D36-B82B-65C8952F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789B-37BD-464D-A6C2-0B8EB128F3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47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8337D-8FAA-45E5-9ECA-B43DA8A0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2096F-B0DF-4673-A089-E4BC306EA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03A18-2DEF-4CC9-B413-A343CDE1E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98C82-24CE-4902-AE3A-20E97EF87684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724FC-5869-4839-9070-A9A8428BD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94C66-BACD-4814-A9C0-D258883C2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4789B-37BD-464D-A6C2-0B8EB128F3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9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Waagerechter Seitenabstand" hidden="1">
            <a:extLst>
              <a:ext uri="{FF2B5EF4-FFF2-40B4-BE49-F238E27FC236}">
                <a16:creationId xmlns:a16="http://schemas.microsoft.com/office/drawing/2014/main" id="{50BEF5FD-5D8A-4AEC-971E-D402E8A94FA6}"/>
              </a:ext>
            </a:extLst>
          </p:cNvPr>
          <p:cNvGrpSpPr/>
          <p:nvPr/>
        </p:nvGrpSpPr>
        <p:grpSpPr>
          <a:xfrm>
            <a:off x="5039694" y="2062957"/>
            <a:ext cx="135107" cy="1050529"/>
            <a:chOff x="5039694" y="2062957"/>
            <a:chExt cx="135107" cy="105052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9D3197-52C5-48D2-97DC-F8C329F15FB9}"/>
                </a:ext>
              </a:extLst>
            </p:cNvPr>
            <p:cNvSpPr/>
            <p:nvPr/>
          </p:nvSpPr>
          <p:spPr>
            <a:xfrm>
              <a:off x="5039694" y="2062957"/>
              <a:ext cx="133049" cy="2571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9424A2-DD03-4718-929C-073CCA859C76}"/>
                </a:ext>
              </a:extLst>
            </p:cNvPr>
            <p:cNvSpPr/>
            <p:nvPr/>
          </p:nvSpPr>
          <p:spPr>
            <a:xfrm>
              <a:off x="5041752" y="2462205"/>
              <a:ext cx="133049" cy="2571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57B7BB3-B11D-40BD-B8CA-330F4B213D5D}"/>
                </a:ext>
              </a:extLst>
            </p:cNvPr>
            <p:cNvSpPr/>
            <p:nvPr/>
          </p:nvSpPr>
          <p:spPr>
            <a:xfrm>
              <a:off x="5041752" y="2856303"/>
              <a:ext cx="133049" cy="2571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" name="Senkrechter Seitenabstand" hidden="1">
            <a:extLst>
              <a:ext uri="{FF2B5EF4-FFF2-40B4-BE49-F238E27FC236}">
                <a16:creationId xmlns:a16="http://schemas.microsoft.com/office/drawing/2014/main" id="{006128A7-DC7A-4A0C-87A7-987041BDB3C9}"/>
              </a:ext>
            </a:extLst>
          </p:cNvPr>
          <p:cNvGrpSpPr/>
          <p:nvPr/>
        </p:nvGrpSpPr>
        <p:grpSpPr>
          <a:xfrm>
            <a:off x="5160368" y="1928812"/>
            <a:ext cx="1837530" cy="135333"/>
            <a:chOff x="5179418" y="1928812"/>
            <a:chExt cx="1837530" cy="1353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BA4A4C2-77B2-4ECB-A82E-B84EDC4EF64F}"/>
                </a:ext>
              </a:extLst>
            </p:cNvPr>
            <p:cNvSpPr/>
            <p:nvPr/>
          </p:nvSpPr>
          <p:spPr>
            <a:xfrm>
              <a:off x="5179418" y="1931775"/>
              <a:ext cx="523875" cy="13097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42F748A-E9DC-4687-8F23-55FAEC866C18}"/>
                </a:ext>
              </a:extLst>
            </p:cNvPr>
            <p:cNvSpPr/>
            <p:nvPr/>
          </p:nvSpPr>
          <p:spPr>
            <a:xfrm>
              <a:off x="5833079" y="1933175"/>
              <a:ext cx="523875" cy="13097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8D1934-1700-479B-AEC5-78B07E5765EE}"/>
                </a:ext>
              </a:extLst>
            </p:cNvPr>
            <p:cNvSpPr/>
            <p:nvPr/>
          </p:nvSpPr>
          <p:spPr>
            <a:xfrm>
              <a:off x="6493073" y="1928812"/>
              <a:ext cx="523875" cy="13097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" name="Group 38" hidden="1">
            <a:extLst>
              <a:ext uri="{FF2B5EF4-FFF2-40B4-BE49-F238E27FC236}">
                <a16:creationId xmlns:a16="http://schemas.microsoft.com/office/drawing/2014/main" id="{F020E9D1-C217-4CB1-AFC3-F965FFE37315}"/>
              </a:ext>
            </a:extLst>
          </p:cNvPr>
          <p:cNvGrpSpPr/>
          <p:nvPr/>
        </p:nvGrpSpPr>
        <p:grpSpPr>
          <a:xfrm>
            <a:off x="5695352" y="2062159"/>
            <a:ext cx="798415" cy="1052114"/>
            <a:chOff x="5695352" y="2062159"/>
            <a:chExt cx="798415" cy="105211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99B520-12C6-4C5C-8ED5-C844922808FE}"/>
                </a:ext>
              </a:extLst>
            </p:cNvPr>
            <p:cNvSpPr/>
            <p:nvPr/>
          </p:nvSpPr>
          <p:spPr>
            <a:xfrm>
              <a:off x="6358981" y="2062159"/>
              <a:ext cx="133049" cy="2571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1A3D78-B095-4D4E-B5DE-341E4E675CC7}"/>
                </a:ext>
              </a:extLst>
            </p:cNvPr>
            <p:cNvSpPr/>
            <p:nvPr/>
          </p:nvSpPr>
          <p:spPr>
            <a:xfrm>
              <a:off x="5695352" y="2459424"/>
              <a:ext cx="133049" cy="2571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595F82-9161-420B-8EC9-6373F5F2A11E}"/>
                </a:ext>
              </a:extLst>
            </p:cNvPr>
            <p:cNvSpPr/>
            <p:nvPr/>
          </p:nvSpPr>
          <p:spPr>
            <a:xfrm>
              <a:off x="6360718" y="2459424"/>
              <a:ext cx="133049" cy="2571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6DFA00-E7F1-41A2-A1BB-7669F221C8F5}"/>
                </a:ext>
              </a:extLst>
            </p:cNvPr>
            <p:cNvSpPr/>
            <p:nvPr/>
          </p:nvSpPr>
          <p:spPr>
            <a:xfrm>
              <a:off x="5703293" y="2856303"/>
              <a:ext cx="133049" cy="2571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E5181E4-2C23-4ED7-969E-F1BB8E335EFB}"/>
                </a:ext>
              </a:extLst>
            </p:cNvPr>
            <p:cNvSpPr/>
            <p:nvPr/>
          </p:nvSpPr>
          <p:spPr>
            <a:xfrm>
              <a:off x="6360129" y="2857090"/>
              <a:ext cx="133049" cy="2571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5C8025-B577-424D-AB8D-C1159CEDD659}"/>
                </a:ext>
              </a:extLst>
            </p:cNvPr>
            <p:cNvSpPr/>
            <p:nvPr/>
          </p:nvSpPr>
          <p:spPr>
            <a:xfrm>
              <a:off x="5697735" y="2065334"/>
              <a:ext cx="133049" cy="2571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762A8D2-985C-42E6-BBB0-FB775D45B059}"/>
              </a:ext>
            </a:extLst>
          </p:cNvPr>
          <p:cNvGrpSpPr/>
          <p:nvPr/>
        </p:nvGrpSpPr>
        <p:grpSpPr>
          <a:xfrm>
            <a:off x="5173860" y="2324099"/>
            <a:ext cx="1844281" cy="528247"/>
            <a:chOff x="5173860" y="2324099"/>
            <a:chExt cx="1844281" cy="52824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7EB2E-15FF-413E-8E34-37931899DE84}"/>
                </a:ext>
              </a:extLst>
            </p:cNvPr>
            <p:cNvSpPr/>
            <p:nvPr/>
          </p:nvSpPr>
          <p:spPr>
            <a:xfrm>
              <a:off x="6491881" y="2326478"/>
              <a:ext cx="523875" cy="130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59D6E58-1B9D-4D61-822C-12F903E5DF0E}"/>
                </a:ext>
              </a:extLst>
            </p:cNvPr>
            <p:cNvSpPr/>
            <p:nvPr/>
          </p:nvSpPr>
          <p:spPr>
            <a:xfrm>
              <a:off x="5175948" y="2325676"/>
              <a:ext cx="523875" cy="130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06D684-A788-4E3B-AC62-59886ECE7FE0}"/>
                </a:ext>
              </a:extLst>
            </p:cNvPr>
            <p:cNvSpPr/>
            <p:nvPr/>
          </p:nvSpPr>
          <p:spPr>
            <a:xfrm>
              <a:off x="5833959" y="2324099"/>
              <a:ext cx="523875" cy="130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48AE1E-AED1-4E8C-9E82-18BC7E0CE674}"/>
                </a:ext>
              </a:extLst>
            </p:cNvPr>
            <p:cNvSpPr/>
            <p:nvPr/>
          </p:nvSpPr>
          <p:spPr>
            <a:xfrm>
              <a:off x="5173860" y="2719386"/>
              <a:ext cx="523875" cy="130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A2D76E-5813-4933-8906-5F588F5737CE}"/>
                </a:ext>
              </a:extLst>
            </p:cNvPr>
            <p:cNvSpPr/>
            <p:nvPr/>
          </p:nvSpPr>
          <p:spPr>
            <a:xfrm>
              <a:off x="5833959" y="2717008"/>
              <a:ext cx="523875" cy="130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4897C0-BEE7-4AC1-A992-8EC01547EAFC}"/>
                </a:ext>
              </a:extLst>
            </p:cNvPr>
            <p:cNvSpPr/>
            <p:nvPr/>
          </p:nvSpPr>
          <p:spPr>
            <a:xfrm>
              <a:off x="6494266" y="2721376"/>
              <a:ext cx="523875" cy="130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A1A1A47-1E97-44CF-99AE-871B3B8BD358}"/>
              </a:ext>
            </a:extLst>
          </p:cNvPr>
          <p:cNvSpPr/>
          <p:nvPr/>
        </p:nvSpPr>
        <p:spPr>
          <a:xfrm>
            <a:off x="5038725" y="1928812"/>
            <a:ext cx="2114550" cy="30003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A43ED7-F102-42C3-9D07-17C3153615F7}"/>
              </a:ext>
            </a:extLst>
          </p:cNvPr>
          <p:cNvSpPr/>
          <p:nvPr/>
        </p:nvSpPr>
        <p:spPr>
          <a:xfrm>
            <a:off x="5173861" y="2064539"/>
            <a:ext cx="523875" cy="261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0A58A5-414C-4349-BA1B-6D4EFB9DDED5}"/>
              </a:ext>
            </a:extLst>
          </p:cNvPr>
          <p:cNvSpPr/>
          <p:nvPr/>
        </p:nvSpPr>
        <p:spPr>
          <a:xfrm>
            <a:off x="5832871" y="2062160"/>
            <a:ext cx="523875" cy="261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F9F2B3-AEE4-4DCC-85E1-0452A5F4DE28}"/>
              </a:ext>
            </a:extLst>
          </p:cNvPr>
          <p:cNvSpPr/>
          <p:nvPr/>
        </p:nvSpPr>
        <p:spPr>
          <a:xfrm>
            <a:off x="6492179" y="2062160"/>
            <a:ext cx="523875" cy="261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E36AB-4481-488E-B7AA-CD7E1BF2F17E}"/>
              </a:ext>
            </a:extLst>
          </p:cNvPr>
          <p:cNvSpPr/>
          <p:nvPr/>
        </p:nvSpPr>
        <p:spPr>
          <a:xfrm>
            <a:off x="5173861" y="2459826"/>
            <a:ext cx="523875" cy="261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72C0DF-8A4E-4D07-8DA3-E5171AC806DD}"/>
              </a:ext>
            </a:extLst>
          </p:cNvPr>
          <p:cNvSpPr/>
          <p:nvPr/>
        </p:nvSpPr>
        <p:spPr>
          <a:xfrm>
            <a:off x="5832871" y="2457447"/>
            <a:ext cx="523875" cy="261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8C5D1D-4009-454D-AF2F-003C7A65D906}"/>
              </a:ext>
            </a:extLst>
          </p:cNvPr>
          <p:cNvSpPr/>
          <p:nvPr/>
        </p:nvSpPr>
        <p:spPr>
          <a:xfrm>
            <a:off x="6492179" y="2457447"/>
            <a:ext cx="523875" cy="261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BFDA5B-4D96-4555-9891-A3582B9E364C}"/>
              </a:ext>
            </a:extLst>
          </p:cNvPr>
          <p:cNvSpPr/>
          <p:nvPr/>
        </p:nvSpPr>
        <p:spPr>
          <a:xfrm>
            <a:off x="5173861" y="2855113"/>
            <a:ext cx="523875" cy="261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321DC1-8DC9-494E-A20E-971653F7AA4C}"/>
              </a:ext>
            </a:extLst>
          </p:cNvPr>
          <p:cNvSpPr/>
          <p:nvPr/>
        </p:nvSpPr>
        <p:spPr>
          <a:xfrm>
            <a:off x="5832871" y="2852734"/>
            <a:ext cx="523875" cy="261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D07282-267E-4305-85BA-BBAF8091003D}"/>
              </a:ext>
            </a:extLst>
          </p:cNvPr>
          <p:cNvSpPr/>
          <p:nvPr/>
        </p:nvSpPr>
        <p:spPr>
          <a:xfrm>
            <a:off x="6492179" y="2852734"/>
            <a:ext cx="523875" cy="261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3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Rehder</dc:creator>
  <cp:lastModifiedBy>Patrick Rehder</cp:lastModifiedBy>
  <cp:revision>4</cp:revision>
  <dcterms:created xsi:type="dcterms:W3CDTF">2018-12-19T06:58:26Z</dcterms:created>
  <dcterms:modified xsi:type="dcterms:W3CDTF">2018-12-19T07:47:04Z</dcterms:modified>
</cp:coreProperties>
</file>