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256" r:id="rId3"/>
    <p:sldId id="295" r:id="rId4"/>
    <p:sldId id="258" r:id="rId5"/>
    <p:sldId id="343" r:id="rId6"/>
    <p:sldId id="286" r:id="rId7"/>
    <p:sldId id="329" r:id="rId8"/>
    <p:sldId id="330" r:id="rId9"/>
    <p:sldId id="331" r:id="rId10"/>
    <p:sldId id="332" r:id="rId11"/>
    <p:sldId id="333" r:id="rId12"/>
    <p:sldId id="334" r:id="rId13"/>
    <p:sldId id="335" r:id="rId14"/>
    <p:sldId id="313" r:id="rId15"/>
    <p:sldId id="285" r:id="rId16"/>
    <p:sldId id="310" r:id="rId17"/>
    <p:sldId id="340" r:id="rId18"/>
    <p:sldId id="341" r:id="rId19"/>
    <p:sldId id="336" r:id="rId20"/>
    <p:sldId id="342"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07" r:id="rId36"/>
    <p:sldId id="337" r:id="rId37"/>
    <p:sldId id="338" r:id="rId38"/>
    <p:sldId id="339" r:id="rId39"/>
    <p:sldId id="3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5545"/>
  </p:normalViewPr>
  <p:slideViewPr>
    <p:cSldViewPr snapToGrid="0">
      <p:cViewPr varScale="1">
        <p:scale>
          <a:sx n="81" d="100"/>
          <a:sy n="81" d="100"/>
        </p:scale>
        <p:origin x="85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ấn sĩ" userId="261676a668c6faa6" providerId="LiveId" clId="{8A37068E-7E51-4619-BC83-3FE2FF4F6298}"/>
    <pc:docChg chg="undo custSel modSld">
      <pc:chgData name="nguyễn tấn sĩ" userId="261676a668c6faa6" providerId="LiveId" clId="{8A37068E-7E51-4619-BC83-3FE2FF4F6298}" dt="2022-01-08T07:17:43.396" v="220" actId="20577"/>
      <pc:docMkLst>
        <pc:docMk/>
      </pc:docMkLst>
      <pc:sldChg chg="modSp mod">
        <pc:chgData name="nguyễn tấn sĩ" userId="261676a668c6faa6" providerId="LiveId" clId="{8A37068E-7E51-4619-BC83-3FE2FF4F6298}" dt="2022-01-08T07:15:12.655" v="171" actId="20577"/>
        <pc:sldMkLst>
          <pc:docMk/>
          <pc:sldMk cId="498642297" sldId="258"/>
        </pc:sldMkLst>
        <pc:spChg chg="mod">
          <ac:chgData name="nguyễn tấn sĩ" userId="261676a668c6faa6" providerId="LiveId" clId="{8A37068E-7E51-4619-BC83-3FE2FF4F6298}" dt="2022-01-08T07:15:12.655" v="171" actId="20577"/>
          <ac:spMkLst>
            <pc:docMk/>
            <pc:sldMk cId="498642297" sldId="258"/>
            <ac:spMk id="3" creationId="{00000000-0000-0000-0000-000000000000}"/>
          </ac:spMkLst>
        </pc:spChg>
      </pc:sldChg>
      <pc:sldChg chg="modSp mod">
        <pc:chgData name="nguyễn tấn sĩ" userId="261676a668c6faa6" providerId="LiveId" clId="{8A37068E-7E51-4619-BC83-3FE2FF4F6298}" dt="2022-01-08T07:15:59.529" v="191" actId="20577"/>
        <pc:sldMkLst>
          <pc:docMk/>
          <pc:sldMk cId="1370417916" sldId="285"/>
        </pc:sldMkLst>
        <pc:spChg chg="mod">
          <ac:chgData name="nguyễn tấn sĩ" userId="261676a668c6faa6" providerId="LiveId" clId="{8A37068E-7E51-4619-BC83-3FE2FF4F6298}" dt="2022-01-08T07:15:59.529" v="191" actId="20577"/>
          <ac:spMkLst>
            <pc:docMk/>
            <pc:sldMk cId="1370417916" sldId="285"/>
            <ac:spMk id="3" creationId="{00000000-0000-0000-0000-000000000000}"/>
          </ac:spMkLst>
        </pc:spChg>
      </pc:sldChg>
      <pc:sldChg chg="modSp mod">
        <pc:chgData name="nguyễn tấn sĩ" userId="261676a668c6faa6" providerId="LiveId" clId="{8A37068E-7E51-4619-BC83-3FE2FF4F6298}" dt="2022-01-08T07:17:02.403" v="200" actId="123"/>
        <pc:sldMkLst>
          <pc:docMk/>
          <pc:sldMk cId="628015393" sldId="286"/>
        </pc:sldMkLst>
        <pc:spChg chg="mod">
          <ac:chgData name="nguyễn tấn sĩ" userId="261676a668c6faa6" providerId="LiveId" clId="{8A37068E-7E51-4619-BC83-3FE2FF4F6298}" dt="2022-01-08T07:17:02.403" v="200" actId="123"/>
          <ac:spMkLst>
            <pc:docMk/>
            <pc:sldMk cId="628015393" sldId="286"/>
            <ac:spMk id="3" creationId="{00000000-0000-0000-0000-000000000000}"/>
          </ac:spMkLst>
        </pc:spChg>
      </pc:sldChg>
      <pc:sldChg chg="modSp">
        <pc:chgData name="nguyễn tấn sĩ" userId="261676a668c6faa6" providerId="LiveId" clId="{8A37068E-7E51-4619-BC83-3FE2FF4F6298}" dt="2022-01-08T07:17:28.884" v="204" actId="123"/>
        <pc:sldMkLst>
          <pc:docMk/>
          <pc:sldMk cId="2309335412" sldId="307"/>
        </pc:sldMkLst>
        <pc:spChg chg="mod">
          <ac:chgData name="nguyễn tấn sĩ" userId="261676a668c6faa6" providerId="LiveId" clId="{8A37068E-7E51-4619-BC83-3FE2FF4F6298}" dt="2022-01-08T07:17:28.884" v="204" actId="123"/>
          <ac:spMkLst>
            <pc:docMk/>
            <pc:sldMk cId="2309335412" sldId="307"/>
            <ac:spMk id="13316" creationId="{00000000-0000-0000-0000-000000000000}"/>
          </ac:spMkLst>
        </pc:spChg>
      </pc:sldChg>
      <pc:sldChg chg="modSp">
        <pc:chgData name="nguyễn tấn sĩ" userId="261676a668c6faa6" providerId="LiveId" clId="{8A37068E-7E51-4619-BC83-3FE2FF4F6298}" dt="2022-01-08T07:17:21.623" v="203" actId="123"/>
        <pc:sldMkLst>
          <pc:docMk/>
          <pc:sldMk cId="1997830362" sldId="308"/>
        </pc:sldMkLst>
        <pc:spChg chg="mod">
          <ac:chgData name="nguyễn tấn sĩ" userId="261676a668c6faa6" providerId="LiveId" clId="{8A37068E-7E51-4619-BC83-3FE2FF4F6298}" dt="2022-01-08T07:17:21.623" v="203" actId="123"/>
          <ac:spMkLst>
            <pc:docMk/>
            <pc:sldMk cId="1997830362" sldId="308"/>
            <ac:spMk id="13316" creationId="{00000000-0000-0000-0000-000000000000}"/>
          </ac:spMkLst>
        </pc:spChg>
      </pc:sldChg>
      <pc:sldChg chg="modSp mod">
        <pc:chgData name="nguyễn tấn sĩ" userId="261676a668c6faa6" providerId="LiveId" clId="{8A37068E-7E51-4619-BC83-3FE2FF4F6298}" dt="2022-01-08T07:17:43.396" v="220" actId="20577"/>
        <pc:sldMkLst>
          <pc:docMk/>
          <pc:sldMk cId="4104019524" sldId="309"/>
        </pc:sldMkLst>
        <pc:spChg chg="mod">
          <ac:chgData name="nguyễn tấn sĩ" userId="261676a668c6faa6" providerId="LiveId" clId="{8A37068E-7E51-4619-BC83-3FE2FF4F6298}" dt="2022-01-08T07:17:43.396" v="220" actId="20577"/>
          <ac:spMkLst>
            <pc:docMk/>
            <pc:sldMk cId="4104019524" sldId="309"/>
            <ac:spMk id="6" creationId="{00000000-0000-0000-0000-000000000000}"/>
          </ac:spMkLst>
        </pc:spChg>
      </pc:sldChg>
      <pc:sldChg chg="modSp mod">
        <pc:chgData name="nguyễn tấn sĩ" userId="261676a668c6faa6" providerId="LiveId" clId="{8A37068E-7E51-4619-BC83-3FE2FF4F6298}" dt="2022-01-08T07:16:53.151" v="199" actId="123"/>
        <pc:sldMkLst>
          <pc:docMk/>
          <pc:sldMk cId="1641989434" sldId="310"/>
        </pc:sldMkLst>
        <pc:spChg chg="mod">
          <ac:chgData name="nguyễn tấn sĩ" userId="261676a668c6faa6" providerId="LiveId" clId="{8A37068E-7E51-4619-BC83-3FE2FF4F6298}" dt="2022-01-08T07:16:53.151" v="199" actId="123"/>
          <ac:spMkLst>
            <pc:docMk/>
            <pc:sldMk cId="1641989434" sldId="310"/>
            <ac:spMk id="3" creationId="{68737F8F-4AA0-4046-92AE-EDF4DE16719D}"/>
          </ac:spMkLst>
        </pc:spChg>
      </pc:sldChg>
      <pc:sldChg chg="modSp mod">
        <pc:chgData name="nguyễn tấn sĩ" userId="261676a668c6faa6" providerId="LiveId" clId="{8A37068E-7E51-4619-BC83-3FE2FF4F6298}" dt="2022-01-08T07:17:12.591" v="201" actId="123"/>
        <pc:sldMkLst>
          <pc:docMk/>
          <pc:sldMk cId="864494554" sldId="312"/>
        </pc:sldMkLst>
        <pc:spChg chg="mod">
          <ac:chgData name="nguyễn tấn sĩ" userId="261676a668c6faa6" providerId="LiveId" clId="{8A37068E-7E51-4619-BC83-3FE2FF4F6298}" dt="2022-01-08T07:17:12.591" v="201" actId="123"/>
          <ac:spMkLst>
            <pc:docMk/>
            <pc:sldMk cId="864494554" sldId="312"/>
            <ac:spMk id="3" creationId="{E636F5C6-0558-4A12-84F3-27FD56918243}"/>
          </ac:spMkLst>
        </pc:spChg>
      </pc:sldChg>
      <pc:sldChg chg="modSp mod">
        <pc:chgData name="nguyễn tấn sĩ" userId="261676a668c6faa6" providerId="LiveId" clId="{8A37068E-7E51-4619-BC83-3FE2FF4F6298}" dt="2022-01-08T07:17:17.359" v="202" actId="123"/>
        <pc:sldMkLst>
          <pc:docMk/>
          <pc:sldMk cId="2364879891" sldId="314"/>
        </pc:sldMkLst>
        <pc:spChg chg="mod">
          <ac:chgData name="nguyễn tấn sĩ" userId="261676a668c6faa6" providerId="LiveId" clId="{8A37068E-7E51-4619-BC83-3FE2FF4F6298}" dt="2022-01-08T07:03:28.501" v="145"/>
          <ac:spMkLst>
            <pc:docMk/>
            <pc:sldMk cId="2364879891" sldId="314"/>
            <ac:spMk id="2" creationId="{05981030-D79E-41D5-AE23-C160CD5B1C16}"/>
          </ac:spMkLst>
        </pc:spChg>
        <pc:spChg chg="mod">
          <ac:chgData name="nguyễn tấn sĩ" userId="261676a668c6faa6" providerId="LiveId" clId="{8A37068E-7E51-4619-BC83-3FE2FF4F6298}" dt="2022-01-08T07:17:17.359" v="202" actId="123"/>
          <ac:spMkLst>
            <pc:docMk/>
            <pc:sldMk cId="2364879891" sldId="314"/>
            <ac:spMk id="3" creationId="{66C523DD-3B14-4D5F-8D05-B12CD358D32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B532-EC20-4DAB-B4C8-B09CFD4E42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01014-1D2A-4225-9951-AD79231B2190}">
      <dgm:prSet phldrT="[Text]" custT="1"/>
      <dgm:spPr>
        <a:solidFill>
          <a:schemeClr val="accent1">
            <a:lumMod val="75000"/>
          </a:schemeClr>
        </a:solidFill>
      </dgm:spPr>
      <dgm:t>
        <a:bodyPr/>
        <a:lstStyle/>
        <a:p>
          <a:r>
            <a:rPr lang="en-US" sz="3200" dirty="0" err="1">
              <a:latin typeface="Cambria" panose="02040503050406030204" pitchFamily="18" charset="0"/>
              <a:ea typeface="Cambria" panose="02040503050406030204" pitchFamily="18" charset="0"/>
              <a:cs typeface="Times New Roman" panose="02020603050405020304" pitchFamily="18" charset="0"/>
            </a:rPr>
            <a:t>Giới</a:t>
          </a:r>
          <a:r>
            <a:rPr lang="en-US" sz="3200" dirty="0">
              <a:latin typeface="Cambria" panose="02040503050406030204" pitchFamily="18" charset="0"/>
              <a:ea typeface="Cambria" panose="02040503050406030204" pitchFamily="18" charset="0"/>
              <a:cs typeface="Times New Roman" panose="02020603050405020304" pitchFamily="18" charset="0"/>
            </a:rPr>
            <a:t> </a:t>
          </a:r>
          <a:r>
            <a:rPr lang="en-US" sz="3200" dirty="0" err="1">
              <a:latin typeface="Cambria" panose="02040503050406030204" pitchFamily="18" charset="0"/>
              <a:ea typeface="Cambria" panose="02040503050406030204" pitchFamily="18" charset="0"/>
              <a:cs typeface="Times New Roman" panose="02020603050405020304" pitchFamily="18" charset="0"/>
            </a:rPr>
            <a:t>thiệu</a:t>
          </a:r>
          <a:r>
            <a:rPr lang="en-US" sz="3200" dirty="0">
              <a:latin typeface="Cambria" panose="02040503050406030204" pitchFamily="18" charset="0"/>
              <a:ea typeface="Cambria" panose="02040503050406030204" pitchFamily="18" charset="0"/>
              <a:cs typeface="Times New Roman" panose="02020603050405020304" pitchFamily="18" charset="0"/>
            </a:rPr>
            <a:t> </a:t>
          </a:r>
          <a:r>
            <a:rPr lang="en-US" sz="3200" dirty="0" err="1">
              <a:latin typeface="Cambria" panose="02040503050406030204" pitchFamily="18" charset="0"/>
              <a:ea typeface="Cambria" panose="02040503050406030204" pitchFamily="18" charset="0"/>
              <a:cs typeface="Times New Roman" panose="02020603050405020304" pitchFamily="18" charset="0"/>
            </a:rPr>
            <a:t>công</a:t>
          </a:r>
          <a:r>
            <a:rPr lang="en-US" sz="3200" dirty="0">
              <a:latin typeface="Cambria" panose="02040503050406030204" pitchFamily="18" charset="0"/>
              <a:ea typeface="Cambria" panose="02040503050406030204" pitchFamily="18" charset="0"/>
              <a:cs typeface="Times New Roman" panose="02020603050405020304" pitchFamily="18" charset="0"/>
            </a:rPr>
            <a:t> ty </a:t>
          </a:r>
          <a:r>
            <a:rPr lang="en-US" sz="3200" dirty="0" err="1">
              <a:latin typeface="Cambria" panose="02040503050406030204" pitchFamily="18" charset="0"/>
              <a:ea typeface="Cambria" panose="02040503050406030204" pitchFamily="18" charset="0"/>
              <a:cs typeface="Times New Roman" panose="02020603050405020304" pitchFamily="18" charset="0"/>
            </a:rPr>
            <a:t>thực</a:t>
          </a:r>
          <a:r>
            <a:rPr lang="en-US" sz="3200" dirty="0">
              <a:latin typeface="Cambria" panose="02040503050406030204" pitchFamily="18" charset="0"/>
              <a:ea typeface="Cambria" panose="02040503050406030204" pitchFamily="18" charset="0"/>
              <a:cs typeface="Times New Roman" panose="02020603050405020304" pitchFamily="18" charset="0"/>
            </a:rPr>
            <a:t> </a:t>
          </a:r>
          <a:r>
            <a:rPr lang="en-US" sz="3200" dirty="0" err="1">
              <a:latin typeface="Cambria" panose="02040503050406030204" pitchFamily="18" charset="0"/>
              <a:ea typeface="Cambria" panose="02040503050406030204" pitchFamily="18" charset="0"/>
              <a:cs typeface="Times New Roman" panose="02020603050405020304" pitchFamily="18" charset="0"/>
            </a:rPr>
            <a:t>tập</a:t>
          </a:r>
          <a:endParaRPr lang="en-US" sz="3200" dirty="0">
            <a:latin typeface="Cambria" panose="02040503050406030204" pitchFamily="18" charset="0"/>
            <a:ea typeface="Cambria" panose="02040503050406030204" pitchFamily="18" charset="0"/>
            <a:cs typeface="Times New Roman" panose="02020603050405020304" pitchFamily="18" charset="0"/>
          </a:endParaRPr>
        </a:p>
      </dgm:t>
    </dgm:pt>
    <dgm:pt modelId="{51C1DA5B-0171-4E8D-9E34-B9D14EC0515C}" type="parTrans" cxnId="{0FA5176C-79EF-4587-88A6-20D7A243024D}">
      <dgm:prSet/>
      <dgm:spPr/>
      <dgm:t>
        <a:bodyPr/>
        <a:lstStyle/>
        <a:p>
          <a:endParaRPr lang="en-US"/>
        </a:p>
      </dgm:t>
    </dgm:pt>
    <dgm:pt modelId="{CC4B8723-3A92-4060-B277-B92D66C3DE08}" type="sibTrans" cxnId="{0FA5176C-79EF-4587-88A6-20D7A243024D}">
      <dgm:prSet/>
      <dgm:spPr/>
      <dgm:t>
        <a:bodyPr/>
        <a:lstStyle/>
        <a:p>
          <a:endParaRPr lang="en-US"/>
        </a:p>
      </dgm:t>
    </dgm:pt>
    <dgm:pt modelId="{463B56CA-1E2E-4A40-987B-0EFF2122CDA4}">
      <dgm:prSet custT="1"/>
      <dgm:spPr>
        <a:solidFill>
          <a:schemeClr val="accent1">
            <a:lumMod val="75000"/>
          </a:schemeClr>
        </a:solidFill>
      </dgm:spPr>
      <dgm:t>
        <a:bodyPr/>
        <a:lstStyle/>
        <a:p>
          <a:r>
            <a:rPr lang="en-US" sz="3200" dirty="0" err="1">
              <a:latin typeface="Cambria" panose="02040503050406030204" pitchFamily="18" charset="0"/>
            </a:rPr>
            <a:t>Nội</a:t>
          </a:r>
          <a:r>
            <a:rPr lang="en-US" sz="3200" dirty="0">
              <a:latin typeface="Cambria" panose="02040503050406030204" pitchFamily="18" charset="0"/>
            </a:rPr>
            <a:t> dung </a:t>
          </a:r>
          <a:r>
            <a:rPr lang="en-US" sz="3200" dirty="0" err="1">
              <a:latin typeface="Cambria" panose="02040503050406030204" pitchFamily="18" charset="0"/>
            </a:rPr>
            <a:t>thực</a:t>
          </a:r>
          <a:r>
            <a:rPr lang="en-US" sz="3200" dirty="0">
              <a:latin typeface="Cambria" panose="02040503050406030204" pitchFamily="18" charset="0"/>
            </a:rPr>
            <a:t> </a:t>
          </a:r>
          <a:r>
            <a:rPr lang="en-US" sz="3200" dirty="0" err="1">
              <a:latin typeface="Cambria" panose="02040503050406030204" pitchFamily="18" charset="0"/>
            </a:rPr>
            <a:t>tập</a:t>
          </a:r>
          <a:endParaRPr lang="en-US" sz="3200" dirty="0">
            <a:latin typeface="Cambria" panose="02040503050406030204" pitchFamily="18" charset="0"/>
          </a:endParaRPr>
        </a:p>
      </dgm:t>
    </dgm:pt>
    <dgm:pt modelId="{61C9F1A5-5801-4A30-B4CF-6DEB2368567C}" type="parTrans" cxnId="{09AD5B0F-A48E-4350-9240-3EFE7C9A018B}">
      <dgm:prSet/>
      <dgm:spPr/>
      <dgm:t>
        <a:bodyPr/>
        <a:lstStyle/>
        <a:p>
          <a:endParaRPr lang="en-US"/>
        </a:p>
      </dgm:t>
    </dgm:pt>
    <dgm:pt modelId="{D52313CE-E0C6-4B9E-A1CE-D18FE2917F77}" type="sibTrans" cxnId="{09AD5B0F-A48E-4350-9240-3EFE7C9A018B}">
      <dgm:prSet/>
      <dgm:spPr/>
      <dgm:t>
        <a:bodyPr/>
        <a:lstStyle/>
        <a:p>
          <a:endParaRPr lang="en-US"/>
        </a:p>
      </dgm:t>
    </dgm:pt>
    <dgm:pt modelId="{1683C3F0-F51B-48AA-811A-CC838D70ED4E}">
      <dgm:prSet custT="1"/>
      <dgm:spPr>
        <a:solidFill>
          <a:schemeClr val="accent1">
            <a:lumMod val="75000"/>
          </a:schemeClr>
        </a:solidFill>
      </dgm:spPr>
      <dgm:t>
        <a:bodyPr/>
        <a:lstStyle/>
        <a:p>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endParaRPr lang="en-US" sz="3200" dirty="0">
            <a:latin typeface="Times New Roman" panose="02020603050405020304" pitchFamily="18" charset="0"/>
            <a:cs typeface="Times New Roman" panose="02020603050405020304" pitchFamily="18" charset="0"/>
          </a:endParaRPr>
        </a:p>
      </dgm:t>
    </dgm:pt>
    <dgm:pt modelId="{86DC6B5A-0CE0-421B-8164-87BC7F600DA6}" type="parTrans" cxnId="{3F460E93-F28E-4796-A4A1-A0A315707B4C}">
      <dgm:prSet/>
      <dgm:spPr/>
      <dgm:t>
        <a:bodyPr/>
        <a:lstStyle/>
        <a:p>
          <a:endParaRPr lang="en-US"/>
        </a:p>
      </dgm:t>
    </dgm:pt>
    <dgm:pt modelId="{4D39692D-74D0-4DF6-B94F-452F936EDC80}" type="sibTrans" cxnId="{3F460E93-F28E-4796-A4A1-A0A315707B4C}">
      <dgm:prSet/>
      <dgm:spPr/>
      <dgm:t>
        <a:bodyPr/>
        <a:lstStyle/>
        <a:p>
          <a:endParaRPr lang="en-US"/>
        </a:p>
      </dgm:t>
    </dgm:pt>
    <dgm:pt modelId="{3AF7A48D-6341-42FE-A78D-4896C714CE32}">
      <dgm:prSet custT="1"/>
      <dgm:spPr>
        <a:solidFill>
          <a:schemeClr val="accent1">
            <a:lumMod val="75000"/>
          </a:schemeClr>
        </a:solidFill>
      </dgm:spPr>
      <dgm:t>
        <a:bodyPr/>
        <a:lstStyle/>
        <a:p>
          <a:r>
            <a:rPr lang="en-US" sz="3200" dirty="0" err="1">
              <a:latin typeface="Cambria" panose="02040503050406030204" pitchFamily="18" charset="0"/>
            </a:rPr>
            <a:t>Mô</a:t>
          </a:r>
          <a:r>
            <a:rPr lang="en-US" sz="3200" dirty="0">
              <a:latin typeface="Cambria" panose="02040503050406030204" pitchFamily="18" charset="0"/>
            </a:rPr>
            <a:t> </a:t>
          </a:r>
          <a:r>
            <a:rPr lang="en-US" sz="3200" dirty="0" err="1">
              <a:latin typeface="Cambria" panose="02040503050406030204" pitchFamily="18" charset="0"/>
            </a:rPr>
            <a:t>hình</a:t>
          </a:r>
          <a:r>
            <a:rPr lang="en-US" sz="3200" dirty="0">
              <a:latin typeface="Cambria" panose="02040503050406030204" pitchFamily="18" charset="0"/>
            </a:rPr>
            <a:t> </a:t>
          </a:r>
          <a:r>
            <a:rPr lang="en-US" sz="3200" dirty="0" err="1">
              <a:latin typeface="Cambria" panose="02040503050406030204" pitchFamily="18" charset="0"/>
            </a:rPr>
            <a:t>thực</a:t>
          </a:r>
          <a:r>
            <a:rPr lang="en-US" sz="3200" dirty="0">
              <a:latin typeface="Cambria" panose="02040503050406030204" pitchFamily="18" charset="0"/>
            </a:rPr>
            <a:t> </a:t>
          </a:r>
          <a:r>
            <a:rPr lang="en-US" sz="3200" dirty="0" err="1">
              <a:latin typeface="Cambria" panose="02040503050406030204" pitchFamily="18" charset="0"/>
            </a:rPr>
            <a:t>nghiệm</a:t>
          </a:r>
          <a:endParaRPr lang="en-US" sz="3200" dirty="0">
            <a:latin typeface="Cambria" panose="02040503050406030204" pitchFamily="18" charset="0"/>
          </a:endParaRPr>
        </a:p>
      </dgm:t>
    </dgm:pt>
    <dgm:pt modelId="{37FBEE73-5901-4C8C-9DC1-A7985B8BED7E}" type="parTrans" cxnId="{81454B6B-101D-46D7-897B-A620937890D9}">
      <dgm:prSet/>
      <dgm:spPr/>
      <dgm:t>
        <a:bodyPr/>
        <a:lstStyle/>
        <a:p>
          <a:endParaRPr lang="en-US"/>
        </a:p>
      </dgm:t>
    </dgm:pt>
    <dgm:pt modelId="{CEF03D16-415D-4B0F-AA17-CE378FAFA080}" type="sibTrans" cxnId="{81454B6B-101D-46D7-897B-A620937890D9}">
      <dgm:prSet/>
      <dgm:spPr/>
      <dgm:t>
        <a:bodyPr/>
        <a:lstStyle/>
        <a:p>
          <a:endParaRPr lang="en-US"/>
        </a:p>
      </dgm:t>
    </dgm:pt>
    <dgm:pt modelId="{A640A66D-2CB7-48B7-84E5-7F0CDA796436}">
      <dgm:prSet custT="1"/>
      <dgm:spPr>
        <a:solidFill>
          <a:schemeClr val="accent1">
            <a:lumMod val="75000"/>
          </a:schemeClr>
        </a:solidFill>
      </dgm:spPr>
      <dgm:t>
        <a:bodyPr/>
        <a:lstStyle/>
        <a:p>
          <a:r>
            <a:rPr lang="en-US" sz="3200" dirty="0" err="1">
              <a:latin typeface="Cambria" panose="02040503050406030204" pitchFamily="18" charset="0"/>
            </a:rPr>
            <a:t>Kết</a:t>
          </a:r>
          <a:r>
            <a:rPr lang="en-US" sz="3200" dirty="0">
              <a:latin typeface="Cambria" panose="02040503050406030204" pitchFamily="18" charset="0"/>
            </a:rPr>
            <a:t> </a:t>
          </a:r>
          <a:r>
            <a:rPr lang="en-US" sz="3200" dirty="0" err="1">
              <a:latin typeface="Cambria" panose="02040503050406030204" pitchFamily="18" charset="0"/>
            </a:rPr>
            <a:t>luận</a:t>
          </a:r>
          <a:r>
            <a:rPr lang="en-US" sz="3200" dirty="0">
              <a:latin typeface="Cambria" panose="02040503050406030204" pitchFamily="18" charset="0"/>
            </a:rPr>
            <a:t> </a:t>
          </a:r>
          <a:r>
            <a:rPr lang="en-US" sz="3200" dirty="0" err="1">
              <a:latin typeface="Cambria" panose="02040503050406030204" pitchFamily="18" charset="0"/>
            </a:rPr>
            <a:t>và</a:t>
          </a:r>
          <a:r>
            <a:rPr lang="en-US" sz="3200" dirty="0">
              <a:latin typeface="Cambria" panose="02040503050406030204" pitchFamily="18" charset="0"/>
            </a:rPr>
            <a:t> </a:t>
          </a:r>
          <a:r>
            <a:rPr lang="en-US" sz="3200" dirty="0" err="1">
              <a:latin typeface="Cambria" panose="02040503050406030204" pitchFamily="18" charset="0"/>
            </a:rPr>
            <a:t>hướng</a:t>
          </a:r>
          <a:r>
            <a:rPr lang="en-US" sz="3200" dirty="0">
              <a:latin typeface="Cambria" panose="02040503050406030204" pitchFamily="18" charset="0"/>
            </a:rPr>
            <a:t> </a:t>
          </a:r>
          <a:r>
            <a:rPr lang="en-US" sz="3200" dirty="0" err="1">
              <a:latin typeface="Cambria" panose="02040503050406030204" pitchFamily="18" charset="0"/>
            </a:rPr>
            <a:t>phát</a:t>
          </a:r>
          <a:r>
            <a:rPr lang="en-US" sz="3200" dirty="0">
              <a:latin typeface="Cambria" panose="02040503050406030204" pitchFamily="18" charset="0"/>
            </a:rPr>
            <a:t> </a:t>
          </a:r>
          <a:r>
            <a:rPr lang="en-US" sz="3200" dirty="0" err="1">
              <a:latin typeface="Cambria" panose="02040503050406030204" pitchFamily="18" charset="0"/>
            </a:rPr>
            <a:t>triển</a:t>
          </a:r>
          <a:endParaRPr lang="en-US" sz="3200" dirty="0">
            <a:latin typeface="Cambria" panose="02040503050406030204" pitchFamily="18" charset="0"/>
          </a:endParaRPr>
        </a:p>
      </dgm:t>
    </dgm:pt>
    <dgm:pt modelId="{CA409D76-FF72-4B91-978E-EF06EEB5C1D1}" type="parTrans" cxnId="{DAC511E7-2BF4-4F14-8C43-2DBA711811C0}">
      <dgm:prSet/>
      <dgm:spPr/>
      <dgm:t>
        <a:bodyPr/>
        <a:lstStyle/>
        <a:p>
          <a:endParaRPr lang="en-US"/>
        </a:p>
      </dgm:t>
    </dgm:pt>
    <dgm:pt modelId="{541E7A2C-EE12-4A1B-B529-957F4D250B72}" type="sibTrans" cxnId="{DAC511E7-2BF4-4F14-8C43-2DBA711811C0}">
      <dgm:prSet/>
      <dgm:spPr/>
      <dgm:t>
        <a:bodyPr/>
        <a:lstStyle/>
        <a:p>
          <a:endParaRPr lang="en-US"/>
        </a:p>
      </dgm:t>
    </dgm:pt>
    <dgm:pt modelId="{86C32BE6-BFB1-4810-B17B-40B27847D5B2}">
      <dgm:prSet custT="1"/>
      <dgm:spPr>
        <a:solidFill>
          <a:schemeClr val="accent1">
            <a:lumMod val="75000"/>
          </a:schemeClr>
        </a:solidFill>
      </dgm:spPr>
      <dgm:t>
        <a:bodyPr/>
        <a:lstStyle/>
        <a:p>
          <a:r>
            <a:rPr lang="en-US" sz="3200" dirty="0" err="1">
              <a:latin typeface="Cambria" panose="02040503050406030204" pitchFamily="18" charset="0"/>
            </a:rPr>
            <a:t>Tài</a:t>
          </a:r>
          <a:r>
            <a:rPr lang="en-US" sz="3200" dirty="0">
              <a:latin typeface="Cambria" panose="02040503050406030204" pitchFamily="18" charset="0"/>
            </a:rPr>
            <a:t> </a:t>
          </a:r>
          <a:r>
            <a:rPr lang="en-US" sz="3200" dirty="0" err="1">
              <a:latin typeface="Cambria" panose="02040503050406030204" pitchFamily="18" charset="0"/>
            </a:rPr>
            <a:t>liệu</a:t>
          </a:r>
          <a:r>
            <a:rPr lang="en-US" sz="3200" dirty="0">
              <a:latin typeface="Cambria" panose="02040503050406030204" pitchFamily="18" charset="0"/>
            </a:rPr>
            <a:t> </a:t>
          </a:r>
          <a:r>
            <a:rPr lang="en-US" sz="3200" dirty="0" err="1">
              <a:latin typeface="Cambria" panose="02040503050406030204" pitchFamily="18" charset="0"/>
            </a:rPr>
            <a:t>tham</a:t>
          </a:r>
          <a:r>
            <a:rPr lang="en-US" sz="3200" dirty="0">
              <a:latin typeface="Cambria" panose="02040503050406030204" pitchFamily="18" charset="0"/>
            </a:rPr>
            <a:t> </a:t>
          </a:r>
          <a:r>
            <a:rPr lang="en-US" sz="3200" dirty="0" err="1">
              <a:latin typeface="Cambria" panose="02040503050406030204" pitchFamily="18" charset="0"/>
            </a:rPr>
            <a:t>khảo</a:t>
          </a:r>
          <a:endParaRPr lang="en-US" sz="3200" dirty="0">
            <a:latin typeface="Cambria" panose="02040503050406030204" pitchFamily="18" charset="0"/>
          </a:endParaRPr>
        </a:p>
      </dgm:t>
    </dgm:pt>
    <dgm:pt modelId="{6FB1F6F9-D9A8-46B6-AFA9-2DDAC19E82CC}" type="parTrans" cxnId="{9600377D-91AC-4E3D-B71A-A2738172F86F}">
      <dgm:prSet/>
      <dgm:spPr/>
      <dgm:t>
        <a:bodyPr/>
        <a:lstStyle/>
        <a:p>
          <a:endParaRPr lang="en-US"/>
        </a:p>
      </dgm:t>
    </dgm:pt>
    <dgm:pt modelId="{331CB408-C84F-4134-A45F-CADAE6590D27}" type="sibTrans" cxnId="{9600377D-91AC-4E3D-B71A-A2738172F86F}">
      <dgm:prSet/>
      <dgm:spPr/>
      <dgm:t>
        <a:bodyPr/>
        <a:lstStyle/>
        <a:p>
          <a:endParaRPr lang="en-US"/>
        </a:p>
      </dgm:t>
    </dgm:pt>
    <dgm:pt modelId="{FCC155DA-4A3D-4366-B097-1BBFA3083E46}" type="pres">
      <dgm:prSet presAssocID="{E817B532-EC20-4DAB-B4C8-B09CFD4E42E1}" presName="linear" presStyleCnt="0">
        <dgm:presLayoutVars>
          <dgm:dir/>
          <dgm:animLvl val="lvl"/>
          <dgm:resizeHandles val="exact"/>
        </dgm:presLayoutVars>
      </dgm:prSet>
      <dgm:spPr/>
    </dgm:pt>
    <dgm:pt modelId="{5F1AFF82-60F0-41F3-8D5E-22C6433CD138}" type="pres">
      <dgm:prSet presAssocID="{2DC01014-1D2A-4225-9951-AD79231B2190}" presName="parentLin" presStyleCnt="0"/>
      <dgm:spPr/>
    </dgm:pt>
    <dgm:pt modelId="{B0300439-2C84-443D-B6C2-FBA2E56472DF}" type="pres">
      <dgm:prSet presAssocID="{2DC01014-1D2A-4225-9951-AD79231B2190}" presName="parentLeftMargin" presStyleLbl="node1" presStyleIdx="0" presStyleCnt="6"/>
      <dgm:spPr/>
    </dgm:pt>
    <dgm:pt modelId="{77BBB504-73D8-4772-A7B0-42A354BF3FF9}" type="pres">
      <dgm:prSet presAssocID="{2DC01014-1D2A-4225-9951-AD79231B2190}" presName="parentText" presStyleLbl="node1" presStyleIdx="0" presStyleCnt="6" custScaleX="135095" custLinFactX="3705" custLinFactNeighborX="100000" custLinFactNeighborY="5042">
        <dgm:presLayoutVars>
          <dgm:chMax val="0"/>
          <dgm:bulletEnabled val="1"/>
        </dgm:presLayoutVars>
      </dgm:prSet>
      <dgm:spPr/>
    </dgm:pt>
    <dgm:pt modelId="{F707C7F3-394F-41D7-ACDA-C03DD15AB761}" type="pres">
      <dgm:prSet presAssocID="{2DC01014-1D2A-4225-9951-AD79231B2190}" presName="negativeSpace" presStyleCnt="0"/>
      <dgm:spPr/>
    </dgm:pt>
    <dgm:pt modelId="{BB1178DD-30F6-4336-B757-DDE9669A637F}" type="pres">
      <dgm:prSet presAssocID="{2DC01014-1D2A-4225-9951-AD79231B2190}" presName="childText" presStyleLbl="conFgAcc1" presStyleIdx="0" presStyleCnt="6">
        <dgm:presLayoutVars>
          <dgm:bulletEnabled val="1"/>
        </dgm:presLayoutVars>
      </dgm:prSet>
      <dgm:spPr/>
    </dgm:pt>
    <dgm:pt modelId="{99C4BBFE-01DD-4461-AE48-C9DACA3A21A1}" type="pres">
      <dgm:prSet presAssocID="{CC4B8723-3A92-4060-B277-B92D66C3DE08}" presName="spaceBetweenRectangles" presStyleCnt="0"/>
      <dgm:spPr/>
    </dgm:pt>
    <dgm:pt modelId="{E15251A4-928B-4C1A-A18E-C68048D785DB}" type="pres">
      <dgm:prSet presAssocID="{463B56CA-1E2E-4A40-987B-0EFF2122CDA4}" presName="parentLin" presStyleCnt="0"/>
      <dgm:spPr/>
    </dgm:pt>
    <dgm:pt modelId="{AF426687-DDA0-4F03-8669-5E429A2B0877}" type="pres">
      <dgm:prSet presAssocID="{463B56CA-1E2E-4A40-987B-0EFF2122CDA4}" presName="parentLeftMargin" presStyleLbl="node1" presStyleIdx="0" presStyleCnt="6" custScaleX="127903"/>
      <dgm:spPr/>
    </dgm:pt>
    <dgm:pt modelId="{028ACF3B-911D-4CF7-9B5E-5DD84F7352D1}" type="pres">
      <dgm:prSet presAssocID="{463B56CA-1E2E-4A40-987B-0EFF2122CDA4}" presName="parentText" presStyleLbl="node1" presStyleIdx="1" presStyleCnt="6" custScaleX="139801">
        <dgm:presLayoutVars>
          <dgm:chMax val="0"/>
          <dgm:bulletEnabled val="1"/>
        </dgm:presLayoutVars>
      </dgm:prSet>
      <dgm:spPr/>
    </dgm:pt>
    <dgm:pt modelId="{1D5E4947-F443-498A-B667-D19C30E104F3}" type="pres">
      <dgm:prSet presAssocID="{463B56CA-1E2E-4A40-987B-0EFF2122CDA4}" presName="negativeSpace" presStyleCnt="0"/>
      <dgm:spPr/>
    </dgm:pt>
    <dgm:pt modelId="{8C447649-8804-4892-965C-E1A2AB744EB1}" type="pres">
      <dgm:prSet presAssocID="{463B56CA-1E2E-4A40-987B-0EFF2122CDA4}" presName="childText" presStyleLbl="conFgAcc1" presStyleIdx="1" presStyleCnt="6">
        <dgm:presLayoutVars>
          <dgm:bulletEnabled val="1"/>
        </dgm:presLayoutVars>
      </dgm:prSet>
      <dgm:spPr/>
    </dgm:pt>
    <dgm:pt modelId="{F840A0DC-D5FC-476A-83EC-3C25A0FDBA16}" type="pres">
      <dgm:prSet presAssocID="{D52313CE-E0C6-4B9E-A1CE-D18FE2917F77}" presName="spaceBetweenRectangles" presStyleCnt="0"/>
      <dgm:spPr/>
    </dgm:pt>
    <dgm:pt modelId="{F1BC3958-BF71-4557-8050-4018ADD6E1C6}" type="pres">
      <dgm:prSet presAssocID="{1683C3F0-F51B-48AA-811A-CC838D70ED4E}" presName="parentLin" presStyleCnt="0"/>
      <dgm:spPr/>
    </dgm:pt>
    <dgm:pt modelId="{723E5303-B969-44E8-9AE6-B71E739D9009}" type="pres">
      <dgm:prSet presAssocID="{1683C3F0-F51B-48AA-811A-CC838D70ED4E}" presName="parentLeftMargin" presStyleLbl="node1" presStyleIdx="1" presStyleCnt="6" custScaleX="127903"/>
      <dgm:spPr/>
    </dgm:pt>
    <dgm:pt modelId="{AE939224-1EAE-463D-9782-F6E502AD587A}" type="pres">
      <dgm:prSet presAssocID="{1683C3F0-F51B-48AA-811A-CC838D70ED4E}" presName="parentText" presStyleLbl="node1" presStyleIdx="2" presStyleCnt="6" custScaleX="134441" custScaleY="95244">
        <dgm:presLayoutVars>
          <dgm:chMax val="0"/>
          <dgm:bulletEnabled val="1"/>
        </dgm:presLayoutVars>
      </dgm:prSet>
      <dgm:spPr/>
    </dgm:pt>
    <dgm:pt modelId="{5E93E318-CD11-4ECD-AC0D-D554F7FDB692}" type="pres">
      <dgm:prSet presAssocID="{1683C3F0-F51B-48AA-811A-CC838D70ED4E}" presName="negativeSpace" presStyleCnt="0"/>
      <dgm:spPr/>
    </dgm:pt>
    <dgm:pt modelId="{F104BA71-78B5-4D31-988D-A0BEFEA8CCF2}" type="pres">
      <dgm:prSet presAssocID="{1683C3F0-F51B-48AA-811A-CC838D70ED4E}" presName="childText" presStyleLbl="conFgAcc1" presStyleIdx="2" presStyleCnt="6">
        <dgm:presLayoutVars>
          <dgm:bulletEnabled val="1"/>
        </dgm:presLayoutVars>
      </dgm:prSet>
      <dgm:spPr/>
    </dgm:pt>
    <dgm:pt modelId="{106221CD-D1D9-4329-BE00-221BEE2FFB15}" type="pres">
      <dgm:prSet presAssocID="{4D39692D-74D0-4DF6-B94F-452F936EDC80}" presName="spaceBetweenRectangles" presStyleCnt="0"/>
      <dgm:spPr/>
    </dgm:pt>
    <dgm:pt modelId="{E68D0CBD-7558-429F-A824-41723F15C310}" type="pres">
      <dgm:prSet presAssocID="{3AF7A48D-6341-42FE-A78D-4896C714CE32}" presName="parentLin" presStyleCnt="0"/>
      <dgm:spPr/>
    </dgm:pt>
    <dgm:pt modelId="{9FB3416E-7435-41FB-8ED4-355009F9CF00}" type="pres">
      <dgm:prSet presAssocID="{3AF7A48D-6341-42FE-A78D-4896C714CE32}" presName="parentLeftMargin" presStyleLbl="node1" presStyleIdx="2" presStyleCnt="6" custScaleX="127903"/>
      <dgm:spPr/>
    </dgm:pt>
    <dgm:pt modelId="{8A907E4D-F510-40A5-AE6F-920BDD2C0A9C}" type="pres">
      <dgm:prSet presAssocID="{3AF7A48D-6341-42FE-A78D-4896C714CE32}" presName="parentText" presStyleLbl="node1" presStyleIdx="3" presStyleCnt="6" custScaleX="134441">
        <dgm:presLayoutVars>
          <dgm:chMax val="0"/>
          <dgm:bulletEnabled val="1"/>
        </dgm:presLayoutVars>
      </dgm:prSet>
      <dgm:spPr/>
    </dgm:pt>
    <dgm:pt modelId="{C9722E93-DD00-4EF4-9BAC-E55F3162676A}" type="pres">
      <dgm:prSet presAssocID="{3AF7A48D-6341-42FE-A78D-4896C714CE32}" presName="negativeSpace" presStyleCnt="0"/>
      <dgm:spPr/>
    </dgm:pt>
    <dgm:pt modelId="{4B3016A9-E2DC-4BA8-AFF3-9F3FCC9BCAD3}" type="pres">
      <dgm:prSet presAssocID="{3AF7A48D-6341-42FE-A78D-4896C714CE32}" presName="childText" presStyleLbl="conFgAcc1" presStyleIdx="3" presStyleCnt="6">
        <dgm:presLayoutVars>
          <dgm:bulletEnabled val="1"/>
        </dgm:presLayoutVars>
      </dgm:prSet>
      <dgm:spPr/>
    </dgm:pt>
    <dgm:pt modelId="{35E83390-B5D8-409F-926F-29605F767901}" type="pres">
      <dgm:prSet presAssocID="{CEF03D16-415D-4B0F-AA17-CE378FAFA080}" presName="spaceBetweenRectangles" presStyleCnt="0"/>
      <dgm:spPr/>
    </dgm:pt>
    <dgm:pt modelId="{6154D856-B431-43BD-8A64-B28EAB8797EF}" type="pres">
      <dgm:prSet presAssocID="{A640A66D-2CB7-48B7-84E5-7F0CDA796436}" presName="parentLin" presStyleCnt="0"/>
      <dgm:spPr/>
    </dgm:pt>
    <dgm:pt modelId="{DCC553BF-56A5-4F80-B8A3-0F6A3F80EBB8}" type="pres">
      <dgm:prSet presAssocID="{A640A66D-2CB7-48B7-84E5-7F0CDA796436}" presName="parentLeftMargin" presStyleLbl="node1" presStyleIdx="3" presStyleCnt="6" custScaleX="127903"/>
      <dgm:spPr/>
    </dgm:pt>
    <dgm:pt modelId="{E3094BA5-9E62-45EE-B33F-D310280F938E}" type="pres">
      <dgm:prSet presAssocID="{A640A66D-2CB7-48B7-84E5-7F0CDA796436}" presName="parentText" presStyleLbl="node1" presStyleIdx="4" presStyleCnt="6" custScaleX="139237" custLinFactNeighborX="-1975" custLinFactNeighborY="2749">
        <dgm:presLayoutVars>
          <dgm:chMax val="0"/>
          <dgm:bulletEnabled val="1"/>
        </dgm:presLayoutVars>
      </dgm:prSet>
      <dgm:spPr/>
    </dgm:pt>
    <dgm:pt modelId="{D466C344-8CD3-4A98-99FF-AFB84375B913}" type="pres">
      <dgm:prSet presAssocID="{A640A66D-2CB7-48B7-84E5-7F0CDA796436}" presName="negativeSpace" presStyleCnt="0"/>
      <dgm:spPr/>
    </dgm:pt>
    <dgm:pt modelId="{07F6ECAF-85A0-4A1C-A6ED-78C59B0B34DB}" type="pres">
      <dgm:prSet presAssocID="{A640A66D-2CB7-48B7-84E5-7F0CDA796436}" presName="childText" presStyleLbl="conFgAcc1" presStyleIdx="4" presStyleCnt="6">
        <dgm:presLayoutVars>
          <dgm:bulletEnabled val="1"/>
        </dgm:presLayoutVars>
      </dgm:prSet>
      <dgm:spPr/>
    </dgm:pt>
    <dgm:pt modelId="{EF83EF85-C46E-44B1-89E1-6F5B6E0ABF8D}" type="pres">
      <dgm:prSet presAssocID="{541E7A2C-EE12-4A1B-B529-957F4D250B72}" presName="spaceBetweenRectangles" presStyleCnt="0"/>
      <dgm:spPr/>
    </dgm:pt>
    <dgm:pt modelId="{3305ED3B-25EF-4CC1-875F-CB621205198C}" type="pres">
      <dgm:prSet presAssocID="{86C32BE6-BFB1-4810-B17B-40B27847D5B2}" presName="parentLin" presStyleCnt="0"/>
      <dgm:spPr/>
    </dgm:pt>
    <dgm:pt modelId="{3C42EFEF-83E2-451C-865E-1B9FA937F6D8}" type="pres">
      <dgm:prSet presAssocID="{86C32BE6-BFB1-4810-B17B-40B27847D5B2}" presName="parentLeftMargin" presStyleLbl="node1" presStyleIdx="4" presStyleCnt="6" custScaleX="139237" custLinFactNeighborX="-1975" custLinFactNeighborY="2749"/>
      <dgm:spPr/>
    </dgm:pt>
    <dgm:pt modelId="{281DA13E-AF4D-4191-B8D4-F377774A1A8F}" type="pres">
      <dgm:prSet presAssocID="{86C32BE6-BFB1-4810-B17B-40B27847D5B2}" presName="parentText" presStyleLbl="node1" presStyleIdx="5" presStyleCnt="6" custScaleX="142857">
        <dgm:presLayoutVars>
          <dgm:chMax val="0"/>
          <dgm:bulletEnabled val="1"/>
        </dgm:presLayoutVars>
      </dgm:prSet>
      <dgm:spPr/>
    </dgm:pt>
    <dgm:pt modelId="{504353B2-222C-4154-B8CE-6011B6A55A75}" type="pres">
      <dgm:prSet presAssocID="{86C32BE6-BFB1-4810-B17B-40B27847D5B2}" presName="negativeSpace" presStyleCnt="0"/>
      <dgm:spPr/>
    </dgm:pt>
    <dgm:pt modelId="{1A742930-ABC0-48AD-9B32-2116701C2862}" type="pres">
      <dgm:prSet presAssocID="{86C32BE6-BFB1-4810-B17B-40B27847D5B2}" presName="childText" presStyleLbl="conFgAcc1" presStyleIdx="5" presStyleCnt="6">
        <dgm:presLayoutVars>
          <dgm:bulletEnabled val="1"/>
        </dgm:presLayoutVars>
      </dgm:prSet>
      <dgm:spPr/>
    </dgm:pt>
  </dgm:ptLst>
  <dgm:cxnLst>
    <dgm:cxn modelId="{09AD5B0F-A48E-4350-9240-3EFE7C9A018B}" srcId="{E817B532-EC20-4DAB-B4C8-B09CFD4E42E1}" destId="{463B56CA-1E2E-4A40-987B-0EFF2122CDA4}" srcOrd="1" destOrd="0" parTransId="{61C9F1A5-5801-4A30-B4CF-6DEB2368567C}" sibTransId="{D52313CE-E0C6-4B9E-A1CE-D18FE2917F77}"/>
    <dgm:cxn modelId="{C483CC10-0126-46B9-8E56-40ACE02A082B}" type="presOf" srcId="{463B56CA-1E2E-4A40-987B-0EFF2122CDA4}" destId="{028ACF3B-911D-4CF7-9B5E-5DD84F7352D1}" srcOrd="1" destOrd="0" presId="urn:microsoft.com/office/officeart/2005/8/layout/list1"/>
    <dgm:cxn modelId="{66F8A743-FD87-4FD6-A278-DED8606D5BCF}" type="presOf" srcId="{1683C3F0-F51B-48AA-811A-CC838D70ED4E}" destId="{AE939224-1EAE-463D-9782-F6E502AD587A}" srcOrd="1" destOrd="0" presId="urn:microsoft.com/office/officeart/2005/8/layout/list1"/>
    <dgm:cxn modelId="{81454B6B-101D-46D7-897B-A620937890D9}" srcId="{E817B532-EC20-4DAB-B4C8-B09CFD4E42E1}" destId="{3AF7A48D-6341-42FE-A78D-4896C714CE32}" srcOrd="3" destOrd="0" parTransId="{37FBEE73-5901-4C8C-9DC1-A7985B8BED7E}" sibTransId="{CEF03D16-415D-4B0F-AA17-CE378FAFA080}"/>
    <dgm:cxn modelId="{0FA5176C-79EF-4587-88A6-20D7A243024D}" srcId="{E817B532-EC20-4DAB-B4C8-B09CFD4E42E1}" destId="{2DC01014-1D2A-4225-9951-AD79231B2190}" srcOrd="0" destOrd="0" parTransId="{51C1DA5B-0171-4E8D-9E34-B9D14EC0515C}" sibTransId="{CC4B8723-3A92-4060-B277-B92D66C3DE08}"/>
    <dgm:cxn modelId="{B26ED856-E080-4509-AFA4-F2F49770DE61}" type="presOf" srcId="{2DC01014-1D2A-4225-9951-AD79231B2190}" destId="{77BBB504-73D8-4772-A7B0-42A354BF3FF9}" srcOrd="1" destOrd="0" presId="urn:microsoft.com/office/officeart/2005/8/layout/list1"/>
    <dgm:cxn modelId="{654A087B-3E93-464A-8AF6-8214E844EDEC}" type="presOf" srcId="{86C32BE6-BFB1-4810-B17B-40B27847D5B2}" destId="{3C42EFEF-83E2-451C-865E-1B9FA937F6D8}" srcOrd="0" destOrd="0" presId="urn:microsoft.com/office/officeart/2005/8/layout/list1"/>
    <dgm:cxn modelId="{F2018E7C-32B6-46CA-9C32-E9933307B31A}" type="presOf" srcId="{1683C3F0-F51B-48AA-811A-CC838D70ED4E}" destId="{723E5303-B969-44E8-9AE6-B71E739D9009}" srcOrd="0" destOrd="0" presId="urn:microsoft.com/office/officeart/2005/8/layout/list1"/>
    <dgm:cxn modelId="{9600377D-91AC-4E3D-B71A-A2738172F86F}" srcId="{E817B532-EC20-4DAB-B4C8-B09CFD4E42E1}" destId="{86C32BE6-BFB1-4810-B17B-40B27847D5B2}" srcOrd="5" destOrd="0" parTransId="{6FB1F6F9-D9A8-46B6-AFA9-2DDAC19E82CC}" sibTransId="{331CB408-C84F-4134-A45F-CADAE6590D27}"/>
    <dgm:cxn modelId="{ECC91D83-0671-43A7-B993-A21E3DB25E18}" type="presOf" srcId="{E817B532-EC20-4DAB-B4C8-B09CFD4E42E1}" destId="{FCC155DA-4A3D-4366-B097-1BBFA3083E46}" srcOrd="0" destOrd="0" presId="urn:microsoft.com/office/officeart/2005/8/layout/list1"/>
    <dgm:cxn modelId="{FAD44E84-9FFF-4AF5-812A-AA6C9F76C76A}" type="presOf" srcId="{86C32BE6-BFB1-4810-B17B-40B27847D5B2}" destId="{281DA13E-AF4D-4191-B8D4-F377774A1A8F}" srcOrd="1" destOrd="0" presId="urn:microsoft.com/office/officeart/2005/8/layout/list1"/>
    <dgm:cxn modelId="{3F460E93-F28E-4796-A4A1-A0A315707B4C}" srcId="{E817B532-EC20-4DAB-B4C8-B09CFD4E42E1}" destId="{1683C3F0-F51B-48AA-811A-CC838D70ED4E}" srcOrd="2" destOrd="0" parTransId="{86DC6B5A-0CE0-421B-8164-87BC7F600DA6}" sibTransId="{4D39692D-74D0-4DF6-B94F-452F936EDC80}"/>
    <dgm:cxn modelId="{26FF4FAA-0868-4F45-9BC3-29EA537BD027}" type="presOf" srcId="{A640A66D-2CB7-48B7-84E5-7F0CDA796436}" destId="{E3094BA5-9E62-45EE-B33F-D310280F938E}" srcOrd="1" destOrd="0" presId="urn:microsoft.com/office/officeart/2005/8/layout/list1"/>
    <dgm:cxn modelId="{E9DA91CD-2809-4C09-B21E-F1B6D349C506}" type="presOf" srcId="{3AF7A48D-6341-42FE-A78D-4896C714CE32}" destId="{8A907E4D-F510-40A5-AE6F-920BDD2C0A9C}" srcOrd="1" destOrd="0" presId="urn:microsoft.com/office/officeart/2005/8/layout/list1"/>
    <dgm:cxn modelId="{D8F7B1CD-AF63-47A0-B1A1-7D4990290CF9}" type="presOf" srcId="{A640A66D-2CB7-48B7-84E5-7F0CDA796436}" destId="{DCC553BF-56A5-4F80-B8A3-0F6A3F80EBB8}" srcOrd="0" destOrd="0" presId="urn:microsoft.com/office/officeart/2005/8/layout/list1"/>
    <dgm:cxn modelId="{37FDF8D0-220A-443A-A788-B1317E0AA6AC}" type="presOf" srcId="{463B56CA-1E2E-4A40-987B-0EFF2122CDA4}" destId="{AF426687-DDA0-4F03-8669-5E429A2B0877}" srcOrd="0" destOrd="0" presId="urn:microsoft.com/office/officeart/2005/8/layout/list1"/>
    <dgm:cxn modelId="{F58D81D9-8FFE-4132-87E9-69268297CE77}" type="presOf" srcId="{3AF7A48D-6341-42FE-A78D-4896C714CE32}" destId="{9FB3416E-7435-41FB-8ED4-355009F9CF00}" srcOrd="0" destOrd="0" presId="urn:microsoft.com/office/officeart/2005/8/layout/list1"/>
    <dgm:cxn modelId="{DAC511E7-2BF4-4F14-8C43-2DBA711811C0}" srcId="{E817B532-EC20-4DAB-B4C8-B09CFD4E42E1}" destId="{A640A66D-2CB7-48B7-84E5-7F0CDA796436}" srcOrd="4" destOrd="0" parTransId="{CA409D76-FF72-4B91-978E-EF06EEB5C1D1}" sibTransId="{541E7A2C-EE12-4A1B-B529-957F4D250B72}"/>
    <dgm:cxn modelId="{42AD5EEE-BB8F-4F7C-A7DD-47AE05752098}" type="presOf" srcId="{2DC01014-1D2A-4225-9951-AD79231B2190}" destId="{B0300439-2C84-443D-B6C2-FBA2E56472DF}" srcOrd="0" destOrd="0" presId="urn:microsoft.com/office/officeart/2005/8/layout/list1"/>
    <dgm:cxn modelId="{8B667991-8DAE-45FE-BEFC-DEAA98BD8CBE}" type="presParOf" srcId="{FCC155DA-4A3D-4366-B097-1BBFA3083E46}" destId="{5F1AFF82-60F0-41F3-8D5E-22C6433CD138}" srcOrd="0" destOrd="0" presId="urn:microsoft.com/office/officeart/2005/8/layout/list1"/>
    <dgm:cxn modelId="{47880FF9-E9EF-461A-99AD-5FB65C647468}" type="presParOf" srcId="{5F1AFF82-60F0-41F3-8D5E-22C6433CD138}" destId="{B0300439-2C84-443D-B6C2-FBA2E56472DF}" srcOrd="0" destOrd="0" presId="urn:microsoft.com/office/officeart/2005/8/layout/list1"/>
    <dgm:cxn modelId="{BE3E3C3A-F508-468F-A289-51B0F0560246}" type="presParOf" srcId="{5F1AFF82-60F0-41F3-8D5E-22C6433CD138}" destId="{77BBB504-73D8-4772-A7B0-42A354BF3FF9}" srcOrd="1" destOrd="0" presId="urn:microsoft.com/office/officeart/2005/8/layout/list1"/>
    <dgm:cxn modelId="{375B2513-0137-4AA4-A82C-F3051E058D28}" type="presParOf" srcId="{FCC155DA-4A3D-4366-B097-1BBFA3083E46}" destId="{F707C7F3-394F-41D7-ACDA-C03DD15AB761}" srcOrd="1" destOrd="0" presId="urn:microsoft.com/office/officeart/2005/8/layout/list1"/>
    <dgm:cxn modelId="{80DFBD25-2F56-4662-B7A2-10DD2AB691D1}" type="presParOf" srcId="{FCC155DA-4A3D-4366-B097-1BBFA3083E46}" destId="{BB1178DD-30F6-4336-B757-DDE9669A637F}" srcOrd="2" destOrd="0" presId="urn:microsoft.com/office/officeart/2005/8/layout/list1"/>
    <dgm:cxn modelId="{C6AFCC03-78F4-42E4-B7A8-C34C3532F9A1}" type="presParOf" srcId="{FCC155DA-4A3D-4366-B097-1BBFA3083E46}" destId="{99C4BBFE-01DD-4461-AE48-C9DACA3A21A1}" srcOrd="3" destOrd="0" presId="urn:microsoft.com/office/officeart/2005/8/layout/list1"/>
    <dgm:cxn modelId="{1C847239-02D0-4F72-A13A-4918D3CD5D28}" type="presParOf" srcId="{FCC155DA-4A3D-4366-B097-1BBFA3083E46}" destId="{E15251A4-928B-4C1A-A18E-C68048D785DB}" srcOrd="4" destOrd="0" presId="urn:microsoft.com/office/officeart/2005/8/layout/list1"/>
    <dgm:cxn modelId="{F8130D38-F995-41E8-ABB7-3A2158A6BC74}" type="presParOf" srcId="{E15251A4-928B-4C1A-A18E-C68048D785DB}" destId="{AF426687-DDA0-4F03-8669-5E429A2B0877}" srcOrd="0" destOrd="0" presId="urn:microsoft.com/office/officeart/2005/8/layout/list1"/>
    <dgm:cxn modelId="{B0DF6B79-2651-4271-A939-AF7705EF7A18}" type="presParOf" srcId="{E15251A4-928B-4C1A-A18E-C68048D785DB}" destId="{028ACF3B-911D-4CF7-9B5E-5DD84F7352D1}" srcOrd="1" destOrd="0" presId="urn:microsoft.com/office/officeart/2005/8/layout/list1"/>
    <dgm:cxn modelId="{BB75975C-2655-4A88-A78D-DEAAFDAEE650}" type="presParOf" srcId="{FCC155DA-4A3D-4366-B097-1BBFA3083E46}" destId="{1D5E4947-F443-498A-B667-D19C30E104F3}" srcOrd="5" destOrd="0" presId="urn:microsoft.com/office/officeart/2005/8/layout/list1"/>
    <dgm:cxn modelId="{EB92B283-3F0F-4CE7-A0DC-8D98576868A1}" type="presParOf" srcId="{FCC155DA-4A3D-4366-B097-1BBFA3083E46}" destId="{8C447649-8804-4892-965C-E1A2AB744EB1}" srcOrd="6" destOrd="0" presId="urn:microsoft.com/office/officeart/2005/8/layout/list1"/>
    <dgm:cxn modelId="{E5B3F336-E4C2-4E9E-8445-1B28CE64184E}" type="presParOf" srcId="{FCC155DA-4A3D-4366-B097-1BBFA3083E46}" destId="{F840A0DC-D5FC-476A-83EC-3C25A0FDBA16}" srcOrd="7" destOrd="0" presId="urn:microsoft.com/office/officeart/2005/8/layout/list1"/>
    <dgm:cxn modelId="{B43AA826-AEAB-4735-BC4C-355A341B0E2A}" type="presParOf" srcId="{FCC155DA-4A3D-4366-B097-1BBFA3083E46}" destId="{F1BC3958-BF71-4557-8050-4018ADD6E1C6}" srcOrd="8" destOrd="0" presId="urn:microsoft.com/office/officeart/2005/8/layout/list1"/>
    <dgm:cxn modelId="{A1A0563D-904F-4271-855F-D4CD04AEF44C}" type="presParOf" srcId="{F1BC3958-BF71-4557-8050-4018ADD6E1C6}" destId="{723E5303-B969-44E8-9AE6-B71E739D9009}" srcOrd="0" destOrd="0" presId="urn:microsoft.com/office/officeart/2005/8/layout/list1"/>
    <dgm:cxn modelId="{D88034EC-9785-4C47-BB0D-BDA950D52C8F}" type="presParOf" srcId="{F1BC3958-BF71-4557-8050-4018ADD6E1C6}" destId="{AE939224-1EAE-463D-9782-F6E502AD587A}" srcOrd="1" destOrd="0" presId="urn:microsoft.com/office/officeart/2005/8/layout/list1"/>
    <dgm:cxn modelId="{E8B39412-F1EA-4558-B8AA-18EDE964174D}" type="presParOf" srcId="{FCC155DA-4A3D-4366-B097-1BBFA3083E46}" destId="{5E93E318-CD11-4ECD-AC0D-D554F7FDB692}" srcOrd="9" destOrd="0" presId="urn:microsoft.com/office/officeart/2005/8/layout/list1"/>
    <dgm:cxn modelId="{33A37A45-782E-4C8C-AD4F-B4E734FFDBBE}" type="presParOf" srcId="{FCC155DA-4A3D-4366-B097-1BBFA3083E46}" destId="{F104BA71-78B5-4D31-988D-A0BEFEA8CCF2}" srcOrd="10" destOrd="0" presId="urn:microsoft.com/office/officeart/2005/8/layout/list1"/>
    <dgm:cxn modelId="{5C41E055-2285-4354-B84E-D624C1B2199E}" type="presParOf" srcId="{FCC155DA-4A3D-4366-B097-1BBFA3083E46}" destId="{106221CD-D1D9-4329-BE00-221BEE2FFB15}" srcOrd="11" destOrd="0" presId="urn:microsoft.com/office/officeart/2005/8/layout/list1"/>
    <dgm:cxn modelId="{5741A516-6027-45B1-BEA5-356C247DCF7F}" type="presParOf" srcId="{FCC155DA-4A3D-4366-B097-1BBFA3083E46}" destId="{E68D0CBD-7558-429F-A824-41723F15C310}" srcOrd="12" destOrd="0" presId="urn:microsoft.com/office/officeart/2005/8/layout/list1"/>
    <dgm:cxn modelId="{CFAD3AA3-AD4B-4E74-BC47-444E67C24F49}" type="presParOf" srcId="{E68D0CBD-7558-429F-A824-41723F15C310}" destId="{9FB3416E-7435-41FB-8ED4-355009F9CF00}" srcOrd="0" destOrd="0" presId="urn:microsoft.com/office/officeart/2005/8/layout/list1"/>
    <dgm:cxn modelId="{BEE86EEB-8F35-4FD8-83E7-B8C83CF50CAE}" type="presParOf" srcId="{E68D0CBD-7558-429F-A824-41723F15C310}" destId="{8A907E4D-F510-40A5-AE6F-920BDD2C0A9C}" srcOrd="1" destOrd="0" presId="urn:microsoft.com/office/officeart/2005/8/layout/list1"/>
    <dgm:cxn modelId="{B55D6EEF-291B-40B6-83CE-42D83749CD90}" type="presParOf" srcId="{FCC155DA-4A3D-4366-B097-1BBFA3083E46}" destId="{C9722E93-DD00-4EF4-9BAC-E55F3162676A}" srcOrd="13" destOrd="0" presId="urn:microsoft.com/office/officeart/2005/8/layout/list1"/>
    <dgm:cxn modelId="{50236237-AAD0-4852-8816-DE116CAD2893}" type="presParOf" srcId="{FCC155DA-4A3D-4366-B097-1BBFA3083E46}" destId="{4B3016A9-E2DC-4BA8-AFF3-9F3FCC9BCAD3}" srcOrd="14" destOrd="0" presId="urn:microsoft.com/office/officeart/2005/8/layout/list1"/>
    <dgm:cxn modelId="{542DAE6B-AC55-48A9-85B1-9E3BCD489464}" type="presParOf" srcId="{FCC155DA-4A3D-4366-B097-1BBFA3083E46}" destId="{35E83390-B5D8-409F-926F-29605F767901}" srcOrd="15" destOrd="0" presId="urn:microsoft.com/office/officeart/2005/8/layout/list1"/>
    <dgm:cxn modelId="{907A59D5-77E4-4E1E-97C8-AA961530D4BD}" type="presParOf" srcId="{FCC155DA-4A3D-4366-B097-1BBFA3083E46}" destId="{6154D856-B431-43BD-8A64-B28EAB8797EF}" srcOrd="16" destOrd="0" presId="urn:microsoft.com/office/officeart/2005/8/layout/list1"/>
    <dgm:cxn modelId="{A72C4AB5-A9E4-4C18-BE09-65801DFB0A26}" type="presParOf" srcId="{6154D856-B431-43BD-8A64-B28EAB8797EF}" destId="{DCC553BF-56A5-4F80-B8A3-0F6A3F80EBB8}" srcOrd="0" destOrd="0" presId="urn:microsoft.com/office/officeart/2005/8/layout/list1"/>
    <dgm:cxn modelId="{E5D10903-484C-4A68-A6E5-5DC8C698A1E3}" type="presParOf" srcId="{6154D856-B431-43BD-8A64-B28EAB8797EF}" destId="{E3094BA5-9E62-45EE-B33F-D310280F938E}" srcOrd="1" destOrd="0" presId="urn:microsoft.com/office/officeart/2005/8/layout/list1"/>
    <dgm:cxn modelId="{BFA0E320-A2FB-41D8-9C41-C0F628570DEB}" type="presParOf" srcId="{FCC155DA-4A3D-4366-B097-1BBFA3083E46}" destId="{D466C344-8CD3-4A98-99FF-AFB84375B913}" srcOrd="17" destOrd="0" presId="urn:microsoft.com/office/officeart/2005/8/layout/list1"/>
    <dgm:cxn modelId="{E514F4DC-DD6E-40D0-84F4-E900A13F4D63}" type="presParOf" srcId="{FCC155DA-4A3D-4366-B097-1BBFA3083E46}" destId="{07F6ECAF-85A0-4A1C-A6ED-78C59B0B34DB}" srcOrd="18" destOrd="0" presId="urn:microsoft.com/office/officeart/2005/8/layout/list1"/>
    <dgm:cxn modelId="{7393E9BE-C7DD-4072-BF76-54DA3FCB1A41}" type="presParOf" srcId="{FCC155DA-4A3D-4366-B097-1BBFA3083E46}" destId="{EF83EF85-C46E-44B1-89E1-6F5B6E0ABF8D}" srcOrd="19" destOrd="0" presId="urn:microsoft.com/office/officeart/2005/8/layout/list1"/>
    <dgm:cxn modelId="{D1B8D77F-1C72-4318-944F-CB0E2C675BBA}" type="presParOf" srcId="{FCC155DA-4A3D-4366-B097-1BBFA3083E46}" destId="{3305ED3B-25EF-4CC1-875F-CB621205198C}" srcOrd="20" destOrd="0" presId="urn:microsoft.com/office/officeart/2005/8/layout/list1"/>
    <dgm:cxn modelId="{0E649FB7-6306-46CF-8C70-944B708FC5B1}" type="presParOf" srcId="{3305ED3B-25EF-4CC1-875F-CB621205198C}" destId="{3C42EFEF-83E2-451C-865E-1B9FA937F6D8}" srcOrd="0" destOrd="0" presId="urn:microsoft.com/office/officeart/2005/8/layout/list1"/>
    <dgm:cxn modelId="{092386AE-8EEC-4175-9286-1F30B4394A7A}" type="presParOf" srcId="{3305ED3B-25EF-4CC1-875F-CB621205198C}" destId="{281DA13E-AF4D-4191-B8D4-F377774A1A8F}" srcOrd="1" destOrd="0" presId="urn:microsoft.com/office/officeart/2005/8/layout/list1"/>
    <dgm:cxn modelId="{C769339A-CED7-4037-9F33-8951294264A6}" type="presParOf" srcId="{FCC155DA-4A3D-4366-B097-1BBFA3083E46}" destId="{504353B2-222C-4154-B8CE-6011B6A55A75}" srcOrd="21" destOrd="0" presId="urn:microsoft.com/office/officeart/2005/8/layout/list1"/>
    <dgm:cxn modelId="{BCC702D0-1794-4CAF-9016-3D835E63D46D}" type="presParOf" srcId="{FCC155DA-4A3D-4366-B097-1BBFA3083E46}" destId="{1A742930-ABC0-48AD-9B32-2116701C2862}"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78DD-30F6-4336-B757-DDE9669A637F}">
      <dsp:nvSpPr>
        <dsp:cNvPr id="0" name=""/>
        <dsp:cNvSpPr/>
      </dsp:nvSpPr>
      <dsp:spPr>
        <a:xfrm>
          <a:off x="0" y="370474"/>
          <a:ext cx="94487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BBB504-73D8-4772-A7B0-42A354BF3FF9}">
      <dsp:nvSpPr>
        <dsp:cNvPr id="0" name=""/>
        <dsp:cNvSpPr/>
      </dsp:nvSpPr>
      <dsp:spPr>
        <a:xfrm>
          <a:off x="513400" y="118313"/>
          <a:ext cx="8935399" cy="56088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ea typeface="Cambria" panose="02040503050406030204" pitchFamily="18" charset="0"/>
              <a:cs typeface="Times New Roman" panose="02020603050405020304" pitchFamily="18" charset="0"/>
            </a:rPr>
            <a:t>Giới</a:t>
          </a:r>
          <a:r>
            <a:rPr lang="en-US" sz="3200" kern="1200" dirty="0">
              <a:latin typeface="Cambria" panose="02040503050406030204" pitchFamily="18" charset="0"/>
              <a:ea typeface="Cambria" panose="02040503050406030204" pitchFamily="18" charset="0"/>
              <a:cs typeface="Times New Roman" panose="02020603050405020304" pitchFamily="18" charset="0"/>
            </a:rPr>
            <a:t> </a:t>
          </a:r>
          <a:r>
            <a:rPr lang="en-US" sz="3200" kern="1200" dirty="0" err="1">
              <a:latin typeface="Cambria" panose="02040503050406030204" pitchFamily="18" charset="0"/>
              <a:ea typeface="Cambria" panose="02040503050406030204" pitchFamily="18" charset="0"/>
              <a:cs typeface="Times New Roman" panose="02020603050405020304" pitchFamily="18" charset="0"/>
            </a:rPr>
            <a:t>thiệu</a:t>
          </a:r>
          <a:r>
            <a:rPr lang="en-US" sz="3200" kern="1200" dirty="0">
              <a:latin typeface="Cambria" panose="02040503050406030204" pitchFamily="18" charset="0"/>
              <a:ea typeface="Cambria" panose="02040503050406030204" pitchFamily="18" charset="0"/>
              <a:cs typeface="Times New Roman" panose="02020603050405020304" pitchFamily="18" charset="0"/>
            </a:rPr>
            <a:t> </a:t>
          </a:r>
          <a:r>
            <a:rPr lang="en-US" sz="3200" kern="1200" dirty="0" err="1">
              <a:latin typeface="Cambria" panose="02040503050406030204" pitchFamily="18" charset="0"/>
              <a:ea typeface="Cambria" panose="02040503050406030204" pitchFamily="18" charset="0"/>
              <a:cs typeface="Times New Roman" panose="02020603050405020304" pitchFamily="18" charset="0"/>
            </a:rPr>
            <a:t>công</a:t>
          </a:r>
          <a:r>
            <a:rPr lang="en-US" sz="3200" kern="1200" dirty="0">
              <a:latin typeface="Cambria" panose="02040503050406030204" pitchFamily="18" charset="0"/>
              <a:ea typeface="Cambria" panose="02040503050406030204" pitchFamily="18" charset="0"/>
              <a:cs typeface="Times New Roman" panose="02020603050405020304" pitchFamily="18" charset="0"/>
            </a:rPr>
            <a:t> ty </a:t>
          </a:r>
          <a:r>
            <a:rPr lang="en-US" sz="3200" kern="1200" dirty="0" err="1">
              <a:latin typeface="Cambria" panose="02040503050406030204" pitchFamily="18" charset="0"/>
              <a:ea typeface="Cambria" panose="02040503050406030204" pitchFamily="18" charset="0"/>
              <a:cs typeface="Times New Roman" panose="02020603050405020304" pitchFamily="18" charset="0"/>
            </a:rPr>
            <a:t>thực</a:t>
          </a:r>
          <a:r>
            <a:rPr lang="en-US" sz="3200" kern="1200" dirty="0">
              <a:latin typeface="Cambria" panose="02040503050406030204" pitchFamily="18" charset="0"/>
              <a:ea typeface="Cambria" panose="02040503050406030204" pitchFamily="18" charset="0"/>
              <a:cs typeface="Times New Roman" panose="02020603050405020304" pitchFamily="18" charset="0"/>
            </a:rPr>
            <a:t> </a:t>
          </a:r>
          <a:r>
            <a:rPr lang="en-US" sz="3200" kern="1200" dirty="0" err="1">
              <a:latin typeface="Cambria" panose="02040503050406030204" pitchFamily="18" charset="0"/>
              <a:ea typeface="Cambria" panose="02040503050406030204" pitchFamily="18" charset="0"/>
              <a:cs typeface="Times New Roman" panose="02020603050405020304" pitchFamily="18" charset="0"/>
            </a:rPr>
            <a:t>tập</a:t>
          </a:r>
          <a:endParaRPr lang="en-US" sz="3200" kern="1200" dirty="0">
            <a:latin typeface="Cambria" panose="02040503050406030204" pitchFamily="18" charset="0"/>
            <a:ea typeface="Cambria" panose="02040503050406030204" pitchFamily="18" charset="0"/>
            <a:cs typeface="Times New Roman" panose="02020603050405020304" pitchFamily="18" charset="0"/>
          </a:endParaRPr>
        </a:p>
      </dsp:txBody>
      <dsp:txXfrm>
        <a:off x="540780" y="145693"/>
        <a:ext cx="8880639" cy="506120"/>
      </dsp:txXfrm>
    </dsp:sp>
    <dsp:sp modelId="{8C447649-8804-4892-965C-E1A2AB744EB1}">
      <dsp:nvSpPr>
        <dsp:cNvPr id="0" name=""/>
        <dsp:cNvSpPr/>
      </dsp:nvSpPr>
      <dsp:spPr>
        <a:xfrm>
          <a:off x="0" y="1232314"/>
          <a:ext cx="94487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8ACF3B-911D-4CF7-9B5E-5DD84F7352D1}">
      <dsp:nvSpPr>
        <dsp:cNvPr id="0" name=""/>
        <dsp:cNvSpPr/>
      </dsp:nvSpPr>
      <dsp:spPr>
        <a:xfrm>
          <a:off x="579480" y="951874"/>
          <a:ext cx="8867404" cy="56088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Nội</a:t>
          </a:r>
          <a:r>
            <a:rPr lang="en-US" sz="3200" kern="1200" dirty="0">
              <a:latin typeface="Cambria" panose="02040503050406030204" pitchFamily="18" charset="0"/>
            </a:rPr>
            <a:t> dung </a:t>
          </a:r>
          <a:r>
            <a:rPr lang="en-US" sz="3200" kern="1200" dirty="0" err="1">
              <a:latin typeface="Cambria" panose="02040503050406030204" pitchFamily="18" charset="0"/>
            </a:rPr>
            <a:t>thực</a:t>
          </a:r>
          <a:r>
            <a:rPr lang="en-US" sz="3200" kern="1200" dirty="0">
              <a:latin typeface="Cambria" panose="02040503050406030204" pitchFamily="18" charset="0"/>
            </a:rPr>
            <a:t> </a:t>
          </a:r>
          <a:r>
            <a:rPr lang="en-US" sz="3200" kern="1200" dirty="0" err="1">
              <a:latin typeface="Cambria" panose="02040503050406030204" pitchFamily="18" charset="0"/>
            </a:rPr>
            <a:t>tập</a:t>
          </a:r>
          <a:endParaRPr lang="en-US" sz="3200" kern="1200" dirty="0">
            <a:latin typeface="Cambria" panose="02040503050406030204" pitchFamily="18" charset="0"/>
          </a:endParaRPr>
        </a:p>
      </dsp:txBody>
      <dsp:txXfrm>
        <a:off x="606860" y="979254"/>
        <a:ext cx="8812644" cy="506120"/>
      </dsp:txXfrm>
    </dsp:sp>
    <dsp:sp modelId="{F104BA71-78B5-4D31-988D-A0BEFEA8CCF2}">
      <dsp:nvSpPr>
        <dsp:cNvPr id="0" name=""/>
        <dsp:cNvSpPr/>
      </dsp:nvSpPr>
      <dsp:spPr>
        <a:xfrm>
          <a:off x="0" y="2067478"/>
          <a:ext cx="94487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939224-1EAE-463D-9782-F6E502AD587A}">
      <dsp:nvSpPr>
        <dsp:cNvPr id="0" name=""/>
        <dsp:cNvSpPr/>
      </dsp:nvSpPr>
      <dsp:spPr>
        <a:xfrm>
          <a:off x="600724" y="1813714"/>
          <a:ext cx="8840040" cy="534204"/>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Kết</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quả</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thực</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tập</a:t>
          </a:r>
          <a:endParaRPr lang="en-US" sz="3200" kern="1200" dirty="0">
            <a:latin typeface="Times New Roman" panose="02020603050405020304" pitchFamily="18" charset="0"/>
            <a:cs typeface="Times New Roman" panose="02020603050405020304" pitchFamily="18" charset="0"/>
          </a:endParaRPr>
        </a:p>
      </dsp:txBody>
      <dsp:txXfrm>
        <a:off x="626802" y="1839792"/>
        <a:ext cx="8787884" cy="482048"/>
      </dsp:txXfrm>
    </dsp:sp>
    <dsp:sp modelId="{4B3016A9-E2DC-4BA8-AFF3-9F3FCC9BCAD3}">
      <dsp:nvSpPr>
        <dsp:cNvPr id="0" name=""/>
        <dsp:cNvSpPr/>
      </dsp:nvSpPr>
      <dsp:spPr>
        <a:xfrm>
          <a:off x="0" y="2929318"/>
          <a:ext cx="94487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07E4D-F510-40A5-AE6F-920BDD2C0A9C}">
      <dsp:nvSpPr>
        <dsp:cNvPr id="0" name=""/>
        <dsp:cNvSpPr/>
      </dsp:nvSpPr>
      <dsp:spPr>
        <a:xfrm>
          <a:off x="600724" y="2648878"/>
          <a:ext cx="8840040" cy="56088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Mô</a:t>
          </a:r>
          <a:r>
            <a:rPr lang="en-US" sz="3200" kern="1200" dirty="0">
              <a:latin typeface="Cambria" panose="02040503050406030204" pitchFamily="18" charset="0"/>
            </a:rPr>
            <a:t> </a:t>
          </a:r>
          <a:r>
            <a:rPr lang="en-US" sz="3200" kern="1200" dirty="0" err="1">
              <a:latin typeface="Cambria" panose="02040503050406030204" pitchFamily="18" charset="0"/>
            </a:rPr>
            <a:t>hình</a:t>
          </a:r>
          <a:r>
            <a:rPr lang="en-US" sz="3200" kern="1200" dirty="0">
              <a:latin typeface="Cambria" panose="02040503050406030204" pitchFamily="18" charset="0"/>
            </a:rPr>
            <a:t> </a:t>
          </a:r>
          <a:r>
            <a:rPr lang="en-US" sz="3200" kern="1200" dirty="0" err="1">
              <a:latin typeface="Cambria" panose="02040503050406030204" pitchFamily="18" charset="0"/>
            </a:rPr>
            <a:t>thực</a:t>
          </a:r>
          <a:r>
            <a:rPr lang="en-US" sz="3200" kern="1200" dirty="0">
              <a:latin typeface="Cambria" panose="02040503050406030204" pitchFamily="18" charset="0"/>
            </a:rPr>
            <a:t> </a:t>
          </a:r>
          <a:r>
            <a:rPr lang="en-US" sz="3200" kern="1200" dirty="0" err="1">
              <a:latin typeface="Cambria" panose="02040503050406030204" pitchFamily="18" charset="0"/>
            </a:rPr>
            <a:t>nghiệm</a:t>
          </a:r>
          <a:endParaRPr lang="en-US" sz="3200" kern="1200" dirty="0">
            <a:latin typeface="Cambria" panose="02040503050406030204" pitchFamily="18" charset="0"/>
          </a:endParaRPr>
        </a:p>
      </dsp:txBody>
      <dsp:txXfrm>
        <a:off x="628104" y="2676258"/>
        <a:ext cx="8785280" cy="506120"/>
      </dsp:txXfrm>
    </dsp:sp>
    <dsp:sp modelId="{07F6ECAF-85A0-4A1C-A6ED-78C59B0B34DB}">
      <dsp:nvSpPr>
        <dsp:cNvPr id="0" name=""/>
        <dsp:cNvSpPr/>
      </dsp:nvSpPr>
      <dsp:spPr>
        <a:xfrm>
          <a:off x="0" y="3791158"/>
          <a:ext cx="94487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94BA5-9E62-45EE-B33F-D310280F938E}">
      <dsp:nvSpPr>
        <dsp:cNvPr id="0" name=""/>
        <dsp:cNvSpPr/>
      </dsp:nvSpPr>
      <dsp:spPr>
        <a:xfrm>
          <a:off x="572275" y="3526137"/>
          <a:ext cx="8858610" cy="56088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Kết</a:t>
          </a:r>
          <a:r>
            <a:rPr lang="en-US" sz="3200" kern="1200" dirty="0">
              <a:latin typeface="Cambria" panose="02040503050406030204" pitchFamily="18" charset="0"/>
            </a:rPr>
            <a:t> </a:t>
          </a:r>
          <a:r>
            <a:rPr lang="en-US" sz="3200" kern="1200" dirty="0" err="1">
              <a:latin typeface="Cambria" panose="02040503050406030204" pitchFamily="18" charset="0"/>
            </a:rPr>
            <a:t>luận</a:t>
          </a:r>
          <a:r>
            <a:rPr lang="en-US" sz="3200" kern="1200" dirty="0">
              <a:latin typeface="Cambria" panose="02040503050406030204" pitchFamily="18" charset="0"/>
            </a:rPr>
            <a:t> </a:t>
          </a:r>
          <a:r>
            <a:rPr lang="en-US" sz="3200" kern="1200" dirty="0" err="1">
              <a:latin typeface="Cambria" panose="02040503050406030204" pitchFamily="18" charset="0"/>
            </a:rPr>
            <a:t>và</a:t>
          </a:r>
          <a:r>
            <a:rPr lang="en-US" sz="3200" kern="1200" dirty="0">
              <a:latin typeface="Cambria" panose="02040503050406030204" pitchFamily="18" charset="0"/>
            </a:rPr>
            <a:t> </a:t>
          </a:r>
          <a:r>
            <a:rPr lang="en-US" sz="3200" kern="1200" dirty="0" err="1">
              <a:latin typeface="Cambria" panose="02040503050406030204" pitchFamily="18" charset="0"/>
            </a:rPr>
            <a:t>hướng</a:t>
          </a:r>
          <a:r>
            <a:rPr lang="en-US" sz="3200" kern="1200" dirty="0">
              <a:latin typeface="Cambria" panose="02040503050406030204" pitchFamily="18" charset="0"/>
            </a:rPr>
            <a:t> </a:t>
          </a:r>
          <a:r>
            <a:rPr lang="en-US" sz="3200" kern="1200" dirty="0" err="1">
              <a:latin typeface="Cambria" panose="02040503050406030204" pitchFamily="18" charset="0"/>
            </a:rPr>
            <a:t>phát</a:t>
          </a:r>
          <a:r>
            <a:rPr lang="en-US" sz="3200" kern="1200" dirty="0">
              <a:latin typeface="Cambria" panose="02040503050406030204" pitchFamily="18" charset="0"/>
            </a:rPr>
            <a:t> </a:t>
          </a:r>
          <a:r>
            <a:rPr lang="en-US" sz="3200" kern="1200" dirty="0" err="1">
              <a:latin typeface="Cambria" panose="02040503050406030204" pitchFamily="18" charset="0"/>
            </a:rPr>
            <a:t>triển</a:t>
          </a:r>
          <a:endParaRPr lang="en-US" sz="3200" kern="1200" dirty="0">
            <a:latin typeface="Cambria" panose="02040503050406030204" pitchFamily="18" charset="0"/>
          </a:endParaRPr>
        </a:p>
      </dsp:txBody>
      <dsp:txXfrm>
        <a:off x="599655" y="3553517"/>
        <a:ext cx="8803850" cy="506120"/>
      </dsp:txXfrm>
    </dsp:sp>
    <dsp:sp modelId="{1A742930-ABC0-48AD-9B32-2116701C2862}">
      <dsp:nvSpPr>
        <dsp:cNvPr id="0" name=""/>
        <dsp:cNvSpPr/>
      </dsp:nvSpPr>
      <dsp:spPr>
        <a:xfrm>
          <a:off x="0" y="4652998"/>
          <a:ext cx="94487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1DA13E-AF4D-4191-B8D4-F377774A1A8F}">
      <dsp:nvSpPr>
        <dsp:cNvPr id="0" name=""/>
        <dsp:cNvSpPr/>
      </dsp:nvSpPr>
      <dsp:spPr>
        <a:xfrm>
          <a:off x="614770" y="4372558"/>
          <a:ext cx="8830559" cy="56088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Tài</a:t>
          </a:r>
          <a:r>
            <a:rPr lang="en-US" sz="3200" kern="1200" dirty="0">
              <a:latin typeface="Cambria" panose="02040503050406030204" pitchFamily="18" charset="0"/>
            </a:rPr>
            <a:t> </a:t>
          </a:r>
          <a:r>
            <a:rPr lang="en-US" sz="3200" kern="1200" dirty="0" err="1">
              <a:latin typeface="Cambria" panose="02040503050406030204" pitchFamily="18" charset="0"/>
            </a:rPr>
            <a:t>liệu</a:t>
          </a:r>
          <a:r>
            <a:rPr lang="en-US" sz="3200" kern="1200" dirty="0">
              <a:latin typeface="Cambria" panose="02040503050406030204" pitchFamily="18" charset="0"/>
            </a:rPr>
            <a:t> </a:t>
          </a:r>
          <a:r>
            <a:rPr lang="en-US" sz="3200" kern="1200" dirty="0" err="1">
              <a:latin typeface="Cambria" panose="02040503050406030204" pitchFamily="18" charset="0"/>
            </a:rPr>
            <a:t>tham</a:t>
          </a:r>
          <a:r>
            <a:rPr lang="en-US" sz="3200" kern="1200" dirty="0">
              <a:latin typeface="Cambria" panose="02040503050406030204" pitchFamily="18" charset="0"/>
            </a:rPr>
            <a:t> </a:t>
          </a:r>
          <a:r>
            <a:rPr lang="en-US" sz="3200" kern="1200" dirty="0" err="1">
              <a:latin typeface="Cambria" panose="02040503050406030204" pitchFamily="18" charset="0"/>
            </a:rPr>
            <a:t>khảo</a:t>
          </a:r>
          <a:endParaRPr lang="en-US" sz="3200" kern="1200" dirty="0">
            <a:latin typeface="Cambria" panose="02040503050406030204" pitchFamily="18" charset="0"/>
          </a:endParaRPr>
        </a:p>
      </dsp:txBody>
      <dsp:txXfrm>
        <a:off x="642150" y="4399938"/>
        <a:ext cx="8775799"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7D659-7A39-441F-A69A-2A31767F1AA5}" type="datetimeFigureOut">
              <a:rPr lang="en-US" smtClean="0"/>
              <a:pPr/>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F904-2954-49F3-A8E9-4761E3C460A3}" type="slidenum">
              <a:rPr lang="en-US" smtClean="0"/>
              <a:pPr/>
              <a:t>‹#›</a:t>
            </a:fld>
            <a:endParaRPr lang="en-US"/>
          </a:p>
        </p:txBody>
      </p:sp>
    </p:spTree>
    <p:extLst>
      <p:ext uri="{BB962C8B-B14F-4D97-AF65-F5344CB8AC3E}">
        <p14:creationId xmlns:p14="http://schemas.microsoft.com/office/powerpoint/2010/main" val="4122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3</a:t>
            </a:fld>
            <a:endParaRPr lang="en-US"/>
          </a:p>
        </p:txBody>
      </p:sp>
    </p:spTree>
    <p:extLst>
      <p:ext uri="{BB962C8B-B14F-4D97-AF65-F5344CB8AC3E}">
        <p14:creationId xmlns:p14="http://schemas.microsoft.com/office/powerpoint/2010/main" val="328015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4</a:t>
            </a:fld>
            <a:endParaRPr lang="en-US"/>
          </a:p>
        </p:txBody>
      </p:sp>
    </p:spTree>
    <p:extLst>
      <p:ext uri="{BB962C8B-B14F-4D97-AF65-F5344CB8AC3E}">
        <p14:creationId xmlns:p14="http://schemas.microsoft.com/office/powerpoint/2010/main" val="346451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34</a:t>
            </a:fld>
            <a:endParaRPr lang="en-US" sz="1200">
              <a:latin typeface="Verdana" panose="020B0604030504040204" pitchFamily="34" charset="0"/>
            </a:endParaRPr>
          </a:p>
        </p:txBody>
      </p:sp>
    </p:spTree>
    <p:extLst>
      <p:ext uri="{BB962C8B-B14F-4D97-AF65-F5344CB8AC3E}">
        <p14:creationId xmlns:p14="http://schemas.microsoft.com/office/powerpoint/2010/main" val="1252613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35</a:t>
            </a:fld>
            <a:endParaRPr lang="en-US" sz="1200">
              <a:latin typeface="Verdana" panose="020B0604030504040204" pitchFamily="34" charset="0"/>
            </a:endParaRPr>
          </a:p>
        </p:txBody>
      </p:sp>
    </p:spTree>
    <p:extLst>
      <p:ext uri="{BB962C8B-B14F-4D97-AF65-F5344CB8AC3E}">
        <p14:creationId xmlns:p14="http://schemas.microsoft.com/office/powerpoint/2010/main" val="286467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36</a:t>
            </a:fld>
            <a:endParaRPr lang="en-US" sz="1200">
              <a:latin typeface="Verdana" panose="020B0604030504040204" pitchFamily="34" charset="0"/>
            </a:endParaRPr>
          </a:p>
        </p:txBody>
      </p:sp>
    </p:spTree>
    <p:extLst>
      <p:ext uri="{BB962C8B-B14F-4D97-AF65-F5344CB8AC3E}">
        <p14:creationId xmlns:p14="http://schemas.microsoft.com/office/powerpoint/2010/main" val="227724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37</a:t>
            </a:fld>
            <a:endParaRPr lang="en-US" sz="1200">
              <a:latin typeface="Verdana" panose="020B0604030504040204" pitchFamily="34" charset="0"/>
            </a:endParaRPr>
          </a:p>
        </p:txBody>
      </p:sp>
    </p:spTree>
    <p:extLst>
      <p:ext uri="{BB962C8B-B14F-4D97-AF65-F5344CB8AC3E}">
        <p14:creationId xmlns:p14="http://schemas.microsoft.com/office/powerpoint/2010/main" val="2128341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7428" y="2046854"/>
            <a:ext cx="7649029" cy="2191318"/>
          </a:xfrm>
        </p:spPr>
        <p:txBody>
          <a:bodyPr anchor="t">
            <a:normAutofit/>
          </a:bodyPr>
          <a:lstStyle>
            <a:lvl1pPr algn="ctr">
              <a:defRPr sz="4400" b="1">
                <a:solidFill>
                  <a:srgbClr val="FF000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hasCustomPrompt="1"/>
          </p:nvPr>
        </p:nvSpPr>
        <p:spPr>
          <a:xfrm>
            <a:off x="1988456" y="1401876"/>
            <a:ext cx="1741715" cy="442118"/>
          </a:xfrm>
        </p:spPr>
        <p:txBody>
          <a:bodyPr>
            <a:noAutofit/>
          </a:bodyPr>
          <a:lstStyle>
            <a:lvl1pPr marL="0" indent="0" algn="l">
              <a:buNone/>
              <a:defRPr sz="2800" b="1" u="sng" baseline="0">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Đề tài:</a:t>
            </a:r>
          </a:p>
        </p:txBody>
      </p:sp>
    </p:spTree>
    <p:extLst>
      <p:ext uri="{BB962C8B-B14F-4D97-AF65-F5344CB8AC3E}">
        <p14:creationId xmlns:p14="http://schemas.microsoft.com/office/powerpoint/2010/main" val="318884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2496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33418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831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7195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4057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583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88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696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7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432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97000" y="97306"/>
            <a:ext cx="10403114" cy="867003"/>
          </a:xfrm>
        </p:spPr>
        <p:txBody>
          <a:bodyP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a:xfrm>
            <a:off x="449943" y="1190171"/>
            <a:ext cx="11350172" cy="4985850"/>
          </a:xfrm>
        </p:spPr>
        <p:txBody>
          <a:bodyPr/>
          <a:lstStyle>
            <a:lvl1pPr marL="347663" indent="-347663">
              <a:lnSpc>
                <a:spcPct val="100000"/>
              </a:lnSpc>
              <a:spcBef>
                <a:spcPts val="1200"/>
              </a:spcBef>
              <a:spcAft>
                <a:spcPts val="600"/>
              </a:spcAft>
              <a:buFontTx/>
              <a:buBlip>
                <a:blip r:embed="rId3"/>
              </a:buBlip>
              <a:defRPr b="1">
                <a:solidFill>
                  <a:srgbClr val="002060"/>
                </a:solidFill>
                <a:latin typeface="Times New Roman" panose="02020603050405020304" pitchFamily="18" charset="0"/>
                <a:cs typeface="Times New Roman" panose="02020603050405020304" pitchFamily="18" charset="0"/>
              </a:defRPr>
            </a:lvl1pPr>
            <a:lvl2pPr marL="685800" indent="-341313">
              <a:buFontTx/>
              <a:buBlip>
                <a:blip r:embed="rId4"/>
              </a:buBlip>
              <a:defRPr>
                <a:latin typeface="Times New Roman" panose="02020603050405020304" pitchFamily="18" charset="0"/>
                <a:cs typeface="Times New Roman" panose="02020603050405020304" pitchFamily="18" charset="0"/>
              </a:defRPr>
            </a:lvl2pPr>
            <a:lvl3pPr marL="914400" indent="-228600">
              <a:buFont typeface="Wingdings" panose="05000000000000000000" pitchFamily="2" charset="2"/>
              <a:buChar char="Ø"/>
              <a:defRPr>
                <a:latin typeface="Cambria" panose="02040503050406030204" pitchFamily="18" charset="0"/>
                <a:cs typeface="Times New Roman" panose="02020603050405020304" pitchFamily="18"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80485" y="6492875"/>
            <a:ext cx="1019629" cy="365125"/>
          </a:xfrm>
        </p:spPr>
        <p:txBody>
          <a:bodyPr/>
          <a:lstStyle>
            <a:lvl1pPr>
              <a:defRPr sz="2400"/>
            </a:lvl1pPr>
          </a:lstStyle>
          <a:p>
            <a:r>
              <a:rPr lang="en-US"/>
              <a:t>- </a:t>
            </a:r>
            <a:fld id="{9EA40E5E-19B2-469A-81BC-1F6A517536BE}" type="slidenum">
              <a:rPr lang="en-US" smtClean="0"/>
              <a:pPr/>
              <a:t>‹#›</a:t>
            </a:fld>
            <a:r>
              <a:rPr lang="en-US"/>
              <a:t> -</a:t>
            </a:r>
          </a:p>
        </p:txBody>
      </p:sp>
    </p:spTree>
    <p:extLst>
      <p:ext uri="{BB962C8B-B14F-4D97-AF65-F5344CB8AC3E}">
        <p14:creationId xmlns:p14="http://schemas.microsoft.com/office/powerpoint/2010/main" val="2072430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4645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4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397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0090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
        <p:nvSpPr>
          <p:cNvPr id="2" name="Title 1"/>
          <p:cNvSpPr>
            <a:spLocks noGrp="1"/>
          </p:cNvSpPr>
          <p:nvPr>
            <p:ph type="title"/>
          </p:nvPr>
        </p:nvSpPr>
        <p:spPr>
          <a:xfrm>
            <a:off x="2975429" y="160207"/>
            <a:ext cx="7286171" cy="960891"/>
          </a:xfrm>
        </p:spPr>
        <p:txBody>
          <a:bodyPr anchor="ct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Text Placeholder 2"/>
          <p:cNvSpPr>
            <a:spLocks noGrp="1"/>
          </p:cNvSpPr>
          <p:nvPr>
            <p:ph type="body" idx="1"/>
          </p:nvPr>
        </p:nvSpPr>
        <p:spPr>
          <a:xfrm>
            <a:off x="2975429" y="3414241"/>
            <a:ext cx="7924801" cy="533646"/>
          </a:xfrm>
        </p:spPr>
        <p:txBody>
          <a:bodyPr anchor="ctr">
            <a:normAutofit/>
          </a:bodyPr>
          <a:lstStyle>
            <a:lvl1pPr marL="0" indent="0">
              <a:lnSpc>
                <a:spcPct val="100000"/>
              </a:lnSpc>
              <a:spcBef>
                <a:spcPts val="1200"/>
              </a:spcBef>
              <a:spcAft>
                <a:spcPts val="600"/>
              </a:spcAft>
              <a:buNone/>
              <a:defRPr lang="en-US" sz="2800" kern="1200" smtClean="0">
                <a:solidFill>
                  <a:schemeClr val="tx1"/>
                </a:solidFill>
                <a:latin typeface="Cambria" panose="02040503050406030204" pitchFamily="18" charset="0"/>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31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0967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41156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78788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502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9666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3445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0E5E-19B2-469A-81BC-1F6A517536BE}" type="slidenum">
              <a:rPr lang="en-US" smtClean="0"/>
              <a:pPr/>
              <a:t>‹#›</a:t>
            </a:fld>
            <a:endParaRPr lang="en-US"/>
          </a:p>
        </p:txBody>
      </p:sp>
    </p:spTree>
    <p:extLst>
      <p:ext uri="{BB962C8B-B14F-4D97-AF65-F5344CB8AC3E}">
        <p14:creationId xmlns:p14="http://schemas.microsoft.com/office/powerpoint/2010/main" val="243653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563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aptrinhvb.net/bai-viet/devexpress/---Csharp----Huong-dan-lap-trinh-mo-hinh-ba-lop-three-layer-trong-csharp/1d346aadd00fe0d8.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resources.base.vn/hr/mau-chinh-sach-nhan-su-chuan-moi-doanh-nghiep-deu-can-nam-ro-384" TargetMode="External"/><Relationship Id="rId4" Type="http://schemas.openxmlformats.org/officeDocument/2006/relationships/hyperlink" Target="https://monamedia.co/hrm-la-gi/"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7510" y="2743200"/>
            <a:ext cx="7649029" cy="1371600"/>
          </a:xfrm>
        </p:spPr>
        <p:txBody>
          <a:bodyPr>
            <a:normAutofit/>
          </a:bodyPr>
          <a:lstStyle/>
          <a:p>
            <a:r>
              <a:rPr lang="en-US" sz="4000" dirty="0">
                <a:latin typeface="Cambria" panose="02040503050406030204" pitchFamily="18" charset="0"/>
              </a:rPr>
              <a:t>BÁO CÁO</a:t>
            </a:r>
            <a:br>
              <a:rPr lang="en-US" sz="4000" dirty="0">
                <a:latin typeface="Cambria" panose="02040503050406030204" pitchFamily="18" charset="0"/>
              </a:rPr>
            </a:br>
            <a:r>
              <a:rPr lang="en-US" sz="4000" dirty="0">
                <a:latin typeface="Cambria" panose="02040503050406030204" pitchFamily="18" charset="0"/>
              </a:rPr>
              <a:t>THỰC TẬP TỐT NGHIỆP</a:t>
            </a:r>
          </a:p>
        </p:txBody>
      </p:sp>
      <p:sp>
        <p:nvSpPr>
          <p:cNvPr id="3" name="Subtitle 2"/>
          <p:cNvSpPr>
            <a:spLocks noGrp="1"/>
          </p:cNvSpPr>
          <p:nvPr>
            <p:ph type="subTitle" idx="1"/>
          </p:nvPr>
        </p:nvSpPr>
        <p:spPr>
          <a:xfrm>
            <a:off x="1471204" y="1321687"/>
            <a:ext cx="9081640" cy="1023589"/>
          </a:xfrm>
        </p:spPr>
        <p:txBody>
          <a:bodyPr/>
          <a:lstStyle/>
          <a:p>
            <a:pPr indent="180340" algn="ct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u="none" dirty="0">
                <a:latin typeface="Times New Roman" panose="02020603050405020304" pitchFamily="18" charset="0"/>
                <a:cs typeface="Times New Roman" panose="02020603050405020304" pitchFamily="18" charset="0"/>
              </a:rPr>
              <a:t>: </a:t>
            </a:r>
            <a:r>
              <a:rPr lang="en-US" sz="2400" u="none" dirty="0">
                <a:ea typeface="Cambria" panose="02040503050406030204" pitchFamily="18" charset="0"/>
                <a:cs typeface="Times New Roman" panose="02020603050405020304" pitchFamily="18" charset="0"/>
              </a:rPr>
              <a:t>THIẾT KẾ CÁC FORM THỰC HIỆN CÁC CHỨC NĂNG CHÍNH CHO NGƯỜI QUẢN LÝ TRÊN MODULE QUẢN LÝ CHẾ ĐỘ, CHÍNH SÁCH CHO NHÂN VIÊN TRONG DOANH NGHIỆP</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72230419"/>
              </p:ext>
            </p:extLst>
          </p:nvPr>
        </p:nvGraphicFramePr>
        <p:xfrm>
          <a:off x="421341" y="4910647"/>
          <a:ext cx="11349318" cy="1371600"/>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181082">
                <a:tc>
                  <a:txBody>
                    <a:bodyPr/>
                    <a:lstStyle/>
                    <a:p>
                      <a:pPr algn="l"/>
                      <a:r>
                        <a:rPr lang="en-US" sz="2400" b="1" u="sng" dirty="0">
                          <a:solidFill>
                            <a:srgbClr val="183D5E"/>
                          </a:solidFill>
                          <a:latin typeface="Cambria" panose="02040503050406030204" pitchFamily="18" charset="0"/>
                        </a:rPr>
                        <a:t>Sinh viên </a:t>
                      </a:r>
                      <a:r>
                        <a:rPr lang="en-US" sz="2400" b="1" dirty="0">
                          <a:solidFill>
                            <a:srgbClr val="183D5E"/>
                          </a:solidFill>
                          <a:latin typeface="Cambria" panose="02040503050406030204" pitchFamily="18" charset="0"/>
                        </a:rPr>
                        <a:t>: </a:t>
                      </a:r>
                      <a:r>
                        <a:rPr lang="en-US" sz="2400" b="1" dirty="0" err="1">
                          <a:solidFill>
                            <a:srgbClr val="183D5E"/>
                          </a:solidFill>
                          <a:latin typeface="Cambria" panose="02040503050406030204" pitchFamily="18" charset="0"/>
                        </a:rPr>
                        <a:t>Đặng</a:t>
                      </a:r>
                      <a:r>
                        <a:rPr lang="en-US" sz="2400" b="1" dirty="0">
                          <a:solidFill>
                            <a:srgbClr val="183D5E"/>
                          </a:solidFill>
                          <a:latin typeface="Cambria" panose="02040503050406030204" pitchFamily="18" charset="0"/>
                        </a:rPr>
                        <a:t> Quang Linh</a:t>
                      </a:r>
                    </a:p>
                    <a:p>
                      <a:pPr algn="l"/>
                      <a:r>
                        <a:rPr lang="en-US" sz="2400" b="1" u="sng" dirty="0">
                          <a:solidFill>
                            <a:srgbClr val="183D5E"/>
                          </a:solidFill>
                          <a:latin typeface="Cambria" panose="02040503050406030204" pitchFamily="18" charset="0"/>
                        </a:rPr>
                        <a:t>MSSV</a:t>
                      </a:r>
                      <a:r>
                        <a:rPr lang="en-US" sz="2400" b="1" dirty="0">
                          <a:solidFill>
                            <a:srgbClr val="183D5E"/>
                          </a:solidFill>
                          <a:latin typeface="Cambria" panose="02040503050406030204" pitchFamily="18" charset="0"/>
                        </a:rPr>
                        <a:t>: 1800005419</a:t>
                      </a:r>
                    </a:p>
                    <a:p>
                      <a:pPr algn="l"/>
                      <a:r>
                        <a:rPr lang="en-US" sz="2400" b="1" u="sng" dirty="0">
                          <a:solidFill>
                            <a:srgbClr val="183D5E"/>
                          </a:solidFill>
                          <a:latin typeface="Cambria" panose="02040503050406030204" pitchFamily="18" charset="0"/>
                        </a:rPr>
                        <a:t>Khóa</a:t>
                      </a:r>
                      <a:r>
                        <a:rPr lang="en-US" sz="2400" b="1" dirty="0">
                          <a:solidFill>
                            <a:srgbClr val="183D5E"/>
                          </a:solidFill>
                          <a:latin typeface="Cambria" panose="02040503050406030204" pitchFamily="18" charset="0"/>
                        </a:rPr>
                        <a:t>:2018</a:t>
                      </a: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dirty="0">
                          <a:solidFill>
                            <a:srgbClr val="183D5E"/>
                          </a:solidFill>
                          <a:latin typeface="Cambria" panose="02040503050406030204" pitchFamily="18" charset="0"/>
                        </a:rPr>
                        <a:t>Đơn</a:t>
                      </a:r>
                      <a:r>
                        <a:rPr lang="en-US" sz="2400" b="1" u="sng" baseline="0" dirty="0">
                          <a:solidFill>
                            <a:srgbClr val="183D5E"/>
                          </a:solidFill>
                          <a:latin typeface="Cambria" panose="02040503050406030204" pitchFamily="18" charset="0"/>
                        </a:rPr>
                        <a:t> vị TT</a:t>
                      </a:r>
                      <a:r>
                        <a:rPr lang="en-US" sz="2400" b="1" dirty="0">
                          <a:solidFill>
                            <a:srgbClr val="183D5E"/>
                          </a:solidFill>
                          <a:latin typeface="Cambria" panose="020405030504060302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accent5">
                              <a:lumMod val="50000"/>
                            </a:schemeClr>
                          </a:solidFill>
                          <a:effectLst/>
                          <a:latin typeface="Cambria" panose="02040503050406030204" pitchFamily="18" charset="0"/>
                          <a:ea typeface="Cambria" panose="02040503050406030204" pitchFamily="18" charset="0"/>
                          <a:cs typeface="+mn-cs"/>
                        </a:rPr>
                        <a:t>CÔNG TY CỔ PHẦN TƯ VẤN ĐÀO TẠO DỊCH VỤ VÀ CHUYỂN GIAO CÔNG NGHỆ NHẬT QUANG</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183D5E"/>
                          </a:solidFill>
                          <a:latin typeface="Cambria" panose="02040503050406030204" pitchFamily="18" charset="0"/>
                        </a:rPr>
                        <a:t>GVHD</a:t>
                      </a:r>
                      <a:r>
                        <a:rPr lang="en-US" sz="2400" b="1" baseline="0" dirty="0">
                          <a:solidFill>
                            <a:srgbClr val="183D5E"/>
                          </a:solidFill>
                          <a:latin typeface="Cambria" panose="02040503050406030204" pitchFamily="18" charset="0"/>
                        </a:rPr>
                        <a:t>: Nguyễn Thị Hồng</a:t>
                      </a:r>
                    </a:p>
                  </a:txBody>
                  <a:tcPr anchor="ctr">
                    <a:no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1296954" y="147517"/>
            <a:ext cx="9735671" cy="690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solidFill>
                  <a:srgbClr val="002060"/>
                </a:solidFill>
                <a:latin typeface="Cambria" panose="02040503050406030204" pitchFamily="18" charset="0"/>
              </a:rPr>
              <a:t>BÁO CÁO THỰC TẬP TỐT NGHIỆP</a:t>
            </a:r>
          </a:p>
        </p:txBody>
      </p:sp>
    </p:spTree>
    <p:extLst>
      <p:ext uri="{BB962C8B-B14F-4D97-AF65-F5344CB8AC3E}">
        <p14:creationId xmlns:p14="http://schemas.microsoft.com/office/powerpoint/2010/main" val="360156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Nội</a:t>
            </a:r>
            <a:r>
              <a:rPr lang="en-US" b="1" dirty="0"/>
              <a:t> dung </a:t>
            </a:r>
            <a:r>
              <a:rPr lang="en-US" b="1" dirty="0" err="1"/>
              <a:t>thực</a:t>
            </a:r>
            <a:r>
              <a:rPr lang="en-US" b="1" dirty="0"/>
              <a:t> </a:t>
            </a:r>
            <a:r>
              <a:rPr lang="en-US" b="1" dirty="0" err="1"/>
              <a:t>tập</a:t>
            </a:r>
            <a:endParaRPr lang="en-US" b="1" dirty="0"/>
          </a:p>
        </p:txBody>
      </p:sp>
      <p:sp>
        <p:nvSpPr>
          <p:cNvPr id="3" name="Content Placeholder 2"/>
          <p:cNvSpPr>
            <a:spLocks noGrp="1"/>
          </p:cNvSpPr>
          <p:nvPr>
            <p:ph idx="1"/>
          </p:nvPr>
        </p:nvSpPr>
        <p:spPr/>
        <p:txBody>
          <a:bodyPr>
            <a:normAutofit/>
          </a:bodyPr>
          <a:lstStyle/>
          <a:p>
            <a:pPr>
              <a:lnSpc>
                <a:spcPct val="200000"/>
              </a:lnSpc>
            </a:pPr>
            <a:r>
              <a:rPr lang="en-US" dirty="0" err="1"/>
              <a:t>Tuần</a:t>
            </a:r>
            <a:r>
              <a:rPr lang="en-US" dirty="0"/>
              <a:t> 6</a:t>
            </a:r>
          </a:p>
          <a:p>
            <a:pPr lvl="1" algn="just"/>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nhiệm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ra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module</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chế</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p>
          <a:p>
            <a:pPr lvl="1" algn="just"/>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team report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form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chấm</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gn="just"/>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rà</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soát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procdure</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update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code SQL.</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10</a:t>
            </a:fld>
            <a:endParaRPr lang="en-US"/>
          </a:p>
        </p:txBody>
      </p:sp>
    </p:spTree>
    <p:extLst>
      <p:ext uri="{BB962C8B-B14F-4D97-AF65-F5344CB8AC3E}">
        <p14:creationId xmlns:p14="http://schemas.microsoft.com/office/powerpoint/2010/main" val="29734038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Nội</a:t>
            </a:r>
            <a:r>
              <a:rPr lang="en-US" b="1" dirty="0"/>
              <a:t> dung </a:t>
            </a:r>
            <a:r>
              <a:rPr lang="en-US" b="1" dirty="0" err="1"/>
              <a:t>thực</a:t>
            </a:r>
            <a:r>
              <a:rPr lang="en-US" b="1" dirty="0"/>
              <a:t> </a:t>
            </a:r>
            <a:r>
              <a:rPr lang="en-US" b="1" dirty="0" err="1"/>
              <a:t>tập</a:t>
            </a:r>
            <a:endParaRPr lang="en-US" b="1" dirty="0"/>
          </a:p>
        </p:txBody>
      </p:sp>
      <p:sp>
        <p:nvSpPr>
          <p:cNvPr id="3" name="Content Placeholder 2"/>
          <p:cNvSpPr>
            <a:spLocks noGrp="1"/>
          </p:cNvSpPr>
          <p:nvPr>
            <p:ph idx="1"/>
          </p:nvPr>
        </p:nvSpPr>
        <p:spPr>
          <a:xfrm>
            <a:off x="449942" y="1190171"/>
            <a:ext cx="6318411" cy="4985850"/>
          </a:xfrm>
        </p:spPr>
        <p:txBody>
          <a:bodyPr>
            <a:normAutofit/>
          </a:bodyPr>
          <a:lstStyle/>
          <a:p>
            <a:pPr>
              <a:lnSpc>
                <a:spcPct val="200000"/>
              </a:lnSpc>
            </a:pPr>
            <a:r>
              <a:rPr lang="en-US" dirty="0" err="1"/>
              <a:t>Tuần</a:t>
            </a:r>
            <a:r>
              <a:rPr lang="en-US" dirty="0"/>
              <a:t> 7</a:t>
            </a:r>
          </a:p>
          <a:p>
            <a:pPr lvl="1" algn="just">
              <a:lnSpc>
                <a:spcPct val="10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framework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phối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team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design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a:lnSpc>
                <a:spcPct val="10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form report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chấm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còn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11</a:t>
            </a:fld>
            <a:endParaRPr lang="en-US"/>
          </a:p>
        </p:txBody>
      </p:sp>
      <p:pic>
        <p:nvPicPr>
          <p:cNvPr id="1026" name="Picture 2" descr="Report là gì? Tìm hiểu tất tần tật về cách Report Facebook, Youtube">
            <a:extLst>
              <a:ext uri="{FF2B5EF4-FFF2-40B4-BE49-F238E27FC236}">
                <a16:creationId xmlns:a16="http://schemas.microsoft.com/office/drawing/2014/main" id="{5F9A1311-28F5-4EF4-8CF9-E32F9D373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915" y="2066827"/>
            <a:ext cx="4864904" cy="272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317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Nội</a:t>
            </a:r>
            <a:r>
              <a:rPr lang="en-US" b="1" dirty="0"/>
              <a:t> dung </a:t>
            </a:r>
            <a:r>
              <a:rPr lang="en-US" b="1" dirty="0" err="1"/>
              <a:t>thực</a:t>
            </a:r>
            <a:r>
              <a:rPr lang="en-US" b="1" dirty="0"/>
              <a:t> </a:t>
            </a:r>
            <a:r>
              <a:rPr lang="en-US" b="1" dirty="0" err="1"/>
              <a:t>tập</a:t>
            </a:r>
            <a:endParaRPr lang="en-US" b="1" dirty="0"/>
          </a:p>
        </p:txBody>
      </p:sp>
      <p:sp>
        <p:nvSpPr>
          <p:cNvPr id="3" name="Content Placeholder 2"/>
          <p:cNvSpPr>
            <a:spLocks noGrp="1"/>
          </p:cNvSpPr>
          <p:nvPr>
            <p:ph idx="1"/>
          </p:nvPr>
        </p:nvSpPr>
        <p:spPr>
          <a:xfrm>
            <a:off x="449943" y="1190171"/>
            <a:ext cx="7044551" cy="4985850"/>
          </a:xfrm>
        </p:spPr>
        <p:txBody>
          <a:bodyPr>
            <a:normAutofit/>
          </a:bodyPr>
          <a:lstStyle/>
          <a:p>
            <a:pPr>
              <a:lnSpc>
                <a:spcPct val="200000"/>
              </a:lnSpc>
            </a:pPr>
            <a:r>
              <a:rPr lang="en-US" dirty="0" err="1"/>
              <a:t>Tuần</a:t>
            </a:r>
            <a:r>
              <a:rPr lang="en-US" dirty="0"/>
              <a:t> 8</a:t>
            </a:r>
          </a:p>
          <a:p>
            <a:pPr lvl="1" algn="just">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ra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nhóm</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a:lnSpc>
                <a:spcPct val="150000"/>
              </a:lnSpc>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pPr>
            <a:r>
              <a:rPr lang="en-US" sz="2400" dirty="0" err="1">
                <a:effectLst/>
                <a:latin typeface="Times New Roman" panose="02020603050405020304" pitchFamily="18" charset="0"/>
                <a:ea typeface="Times New Roman" panose="02020603050405020304" pitchFamily="18" charset="0"/>
              </a:rPr>
              <a:t>Đóng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gói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viết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báo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cáo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thực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tập</a:t>
            </a:r>
            <a:r>
              <a:rPr lang="en-US" sz="2400" dirty="0">
                <a:effectLst/>
                <a:latin typeface="Times New Roman" panose="02020603050405020304" pitchFamily="18" charset="0"/>
                <a:ea typeface="Times New Roman" panose="02020603050405020304" pitchFamily="18" charset="0"/>
              </a:rPr>
              <a:t>. </a:t>
            </a:r>
            <a:endParaRPr lang="en-US" dirty="0"/>
          </a:p>
          <a:p>
            <a:pPr lvl="1" algn="just"/>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12</a:t>
            </a:fld>
            <a:endParaRPr lang="en-US"/>
          </a:p>
        </p:txBody>
      </p:sp>
      <p:pic>
        <p:nvPicPr>
          <p:cNvPr id="1026" name="Picture 2" descr="Quản lý công việc hiệu quả với Personal Kanban - YouTube">
            <a:extLst>
              <a:ext uri="{FF2B5EF4-FFF2-40B4-BE49-F238E27FC236}">
                <a16:creationId xmlns:a16="http://schemas.microsoft.com/office/drawing/2014/main" id="{1D3A6148-EF1A-4615-99F8-2B49D66CF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7660" y="1757082"/>
            <a:ext cx="3912454" cy="219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72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9C9-48B1-46E9-A876-56B04E7F18C3}"/>
              </a:ext>
            </a:extLst>
          </p:cNvPr>
          <p:cNvSpPr>
            <a:spLocks noGrp="1"/>
          </p:cNvSpPr>
          <p:nvPr>
            <p:ph type="title"/>
          </p:nvPr>
        </p:nvSpPr>
        <p:spPr/>
        <p:txBody>
          <a:bodyPr>
            <a:normAutofit/>
          </a:bodyPr>
          <a:lstStyle/>
          <a:p>
            <a:r>
              <a:rPr lang="en-US" b="1" dirty="0" err="1"/>
              <a:t>Kết</a:t>
            </a:r>
            <a:r>
              <a:rPr lang="en-US" b="1" dirty="0"/>
              <a:t> </a:t>
            </a:r>
            <a:r>
              <a:rPr lang="en-US" b="1" dirty="0" err="1"/>
              <a:t>quả</a:t>
            </a:r>
            <a:r>
              <a:rPr lang="en-US" b="1" dirty="0"/>
              <a:t> </a:t>
            </a:r>
            <a:r>
              <a:rPr lang="en-US" b="1" dirty="0" err="1"/>
              <a:t>thực</a:t>
            </a:r>
            <a:r>
              <a:rPr lang="en-US" b="1" dirty="0"/>
              <a:t> </a:t>
            </a:r>
            <a:r>
              <a:rPr lang="en-US" b="1" dirty="0" err="1"/>
              <a:t>tập</a:t>
            </a:r>
            <a:endParaRPr lang="en-US" b="1" dirty="0"/>
          </a:p>
        </p:txBody>
      </p:sp>
      <p:sp>
        <p:nvSpPr>
          <p:cNvPr id="4" name="Slide Number Placeholder 3">
            <a:extLst>
              <a:ext uri="{FF2B5EF4-FFF2-40B4-BE49-F238E27FC236}">
                <a16:creationId xmlns:a16="http://schemas.microsoft.com/office/drawing/2014/main" id="{3AC90F55-E0E4-409F-B7DC-EFCFAB477219}"/>
              </a:ext>
            </a:extLst>
          </p:cNvPr>
          <p:cNvSpPr>
            <a:spLocks noGrp="1"/>
          </p:cNvSpPr>
          <p:nvPr>
            <p:ph type="sldNum" sz="quarter" idx="12"/>
          </p:nvPr>
        </p:nvSpPr>
        <p:spPr/>
        <p:txBody>
          <a:bodyPr/>
          <a:lstStyle/>
          <a:p>
            <a:r>
              <a:rPr lang="en-US"/>
              <a:t>- </a:t>
            </a:r>
            <a:fld id="{9EA40E5E-19B2-469A-81BC-1F6A517536BE}" type="slidenum">
              <a:rPr lang="en-US" smtClean="0"/>
              <a:pPr/>
              <a:t>13</a:t>
            </a:fld>
            <a:r>
              <a:rPr lang="en-US"/>
              <a:t> -</a:t>
            </a:r>
          </a:p>
        </p:txBody>
      </p:sp>
      <p:pic>
        <p:nvPicPr>
          <p:cNvPr id="1026" name="Picture 2" descr="ESET: New malware implants backdoors into Microsoft SQL Server • InfoTech  News">
            <a:extLst>
              <a:ext uri="{FF2B5EF4-FFF2-40B4-BE49-F238E27FC236}">
                <a16:creationId xmlns:a16="http://schemas.microsoft.com/office/drawing/2014/main" id="{EFBCDE11-E209-4153-8A71-98F4178AE07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089976" y="1265845"/>
            <a:ext cx="3664882" cy="21496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NDOWS FORM trong C#.NET">
            <a:extLst>
              <a:ext uri="{FF2B5EF4-FFF2-40B4-BE49-F238E27FC236}">
                <a16:creationId xmlns:a16="http://schemas.microsoft.com/office/drawing/2014/main" id="{9599D69F-3621-4E35-A324-D3BE4922C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229" y="1265845"/>
            <a:ext cx="4378002" cy="24107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Quản trị nhân lực (Human Resource Management - HRM) là gì?">
            <a:extLst>
              <a:ext uri="{FF2B5EF4-FFF2-40B4-BE49-F238E27FC236}">
                <a16:creationId xmlns:a16="http://schemas.microsoft.com/office/drawing/2014/main" id="{29300856-F42E-4C33-B4E5-1DCBC791F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847" y="3891680"/>
            <a:ext cx="5473960" cy="21939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ới thiệu tổng quan về mô hình 3 lớp chi tiết nhất">
            <a:extLst>
              <a:ext uri="{FF2B5EF4-FFF2-40B4-BE49-F238E27FC236}">
                <a16:creationId xmlns:a16="http://schemas.microsoft.com/office/drawing/2014/main" id="{06BFDBF5-45EB-49BA-9B47-68AE256669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835" y="3943551"/>
            <a:ext cx="3862993" cy="2171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46549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Kết</a:t>
            </a:r>
            <a:r>
              <a:rPr lang="en-US" b="1" dirty="0"/>
              <a:t> </a:t>
            </a:r>
            <a:r>
              <a:rPr lang="en-US" b="1" dirty="0" err="1"/>
              <a:t>quả</a:t>
            </a:r>
            <a:r>
              <a:rPr lang="en-US" b="1" dirty="0"/>
              <a:t> </a:t>
            </a:r>
            <a:r>
              <a:rPr lang="en-US" b="1" dirty="0" err="1"/>
              <a:t>thực</a:t>
            </a:r>
            <a:r>
              <a:rPr lang="en-US" b="1" dirty="0"/>
              <a:t> </a:t>
            </a:r>
            <a:r>
              <a:rPr lang="en-US" b="1" dirty="0" err="1"/>
              <a:t>tập</a:t>
            </a:r>
            <a:endParaRPr lang="en-US" b="1" dirty="0"/>
          </a:p>
        </p:txBody>
      </p:sp>
      <p:sp>
        <p:nvSpPr>
          <p:cNvPr id="3" name="Content Placeholder 2"/>
          <p:cNvSpPr>
            <a:spLocks noGrp="1"/>
          </p:cNvSpPr>
          <p:nvPr>
            <p:ph idx="1"/>
          </p:nvPr>
        </p:nvSpPr>
        <p:spPr>
          <a:xfrm>
            <a:off x="449943" y="1190171"/>
            <a:ext cx="11350172" cy="2676525"/>
          </a:xfrm>
        </p:spPr>
        <p:txBody>
          <a:bodyPr>
            <a:normAutofit/>
          </a:bodyPr>
          <a:lstStyle/>
          <a:p>
            <a:r>
              <a:rPr lang="en-US" dirty="0" err="1"/>
              <a:t>Tìm</a:t>
            </a:r>
            <a:r>
              <a:rPr lang="en-US" dirty="0"/>
              <a:t> </a:t>
            </a:r>
            <a:r>
              <a:rPr lang="en-US" dirty="0" err="1"/>
              <a:t>hiểu</a:t>
            </a:r>
            <a:r>
              <a:rPr lang="en-US" dirty="0"/>
              <a:t> </a:t>
            </a:r>
            <a:r>
              <a:rPr lang="en-US" dirty="0" err="1"/>
              <a:t>về</a:t>
            </a:r>
            <a:r>
              <a:rPr lang="en-US" dirty="0"/>
              <a:t> </a:t>
            </a:r>
            <a:r>
              <a:rPr lang="en-US" dirty="0" err="1"/>
              <a:t>mô</a:t>
            </a:r>
            <a:r>
              <a:rPr lang="en-US" dirty="0"/>
              <a:t> hình 3 lớp :</a:t>
            </a:r>
          </a:p>
          <a:p>
            <a:pPr lvl="1"/>
            <a:r>
              <a:rPr lang="vi-VN" i="0" dirty="0">
                <a:effectLst/>
              </a:rPr>
              <a:t>phân chia các thành phần trong hệ thống, các thành phần cùng chức năng sẽ được nhóm lại với nhau và phân chia công việc cho từng nhóm để dữ liệu không bị chồng ché</a:t>
            </a:r>
            <a:r>
              <a:rPr lang="en-US" i="0" dirty="0">
                <a:effectLst/>
              </a:rPr>
              <a:t>o.</a:t>
            </a:r>
            <a:endParaRPr lang="en-US" dirty="0"/>
          </a:p>
          <a:p>
            <a:pPr marL="344487" lvl="1" indent="0">
              <a:buNone/>
            </a:pPr>
            <a:endParaRPr lang="en-US"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14</a:t>
            </a:fld>
            <a:endParaRPr lang="en-US"/>
          </a:p>
        </p:txBody>
      </p:sp>
      <p:pic>
        <p:nvPicPr>
          <p:cNvPr id="1030" name="Picture 6" descr="Đây Có Phải Là Một Lớp Trong Mô Hình 3 Lớp Trong C# Winform, Mô Hình 3 Lớp  Trong C# Và Ví Dụ">
            <a:extLst>
              <a:ext uri="{FF2B5EF4-FFF2-40B4-BE49-F238E27FC236}">
                <a16:creationId xmlns:a16="http://schemas.microsoft.com/office/drawing/2014/main" id="{7DA36E0A-A13B-4228-B653-015FBC4E5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3775" y="2848641"/>
            <a:ext cx="2676525" cy="26765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340FB69-7DA9-4B9D-8168-732C24F3B993}"/>
              </a:ext>
            </a:extLst>
          </p:cNvPr>
          <p:cNvSpPr txBox="1">
            <a:spLocks/>
          </p:cNvSpPr>
          <p:nvPr/>
        </p:nvSpPr>
        <p:spPr>
          <a:xfrm>
            <a:off x="449943" y="2848641"/>
            <a:ext cx="7654017" cy="2924630"/>
          </a:xfrm>
          <a:prstGeom prst="rect">
            <a:avLst/>
          </a:prstGeom>
        </p:spPr>
        <p:txBody>
          <a:bodyPr vert="horz" lIns="91440" tIns="45720" rIns="91440" bIns="45720" rtlCol="0">
            <a:normAutofit/>
          </a:bodyPr>
          <a:lstStyle>
            <a:lvl1pPr marL="347663" indent="-347663" algn="l" defTabSz="914400" rtl="0" eaLnBrk="1" latinLnBrk="0" hangingPunct="1">
              <a:lnSpc>
                <a:spcPct val="100000"/>
              </a:lnSpc>
              <a:spcBef>
                <a:spcPts val="1200"/>
              </a:spcBef>
              <a:spcAft>
                <a:spcPts val="600"/>
              </a:spcAft>
              <a:buFontTx/>
              <a:buBlip>
                <a:blip r:embed="rId3"/>
              </a:buBlip>
              <a:defRPr sz="2800" b="1" kern="1200">
                <a:solidFill>
                  <a:srgbClr val="002060"/>
                </a:solidFill>
                <a:latin typeface="Times New Roman" panose="02020603050405020304" pitchFamily="18" charset="0"/>
                <a:ea typeface="+mn-ea"/>
                <a:cs typeface="Times New Roman" panose="02020603050405020304" pitchFamily="18" charset="0"/>
              </a:defRPr>
            </a:lvl1pPr>
            <a:lvl2pPr marL="685800" indent="-341313" algn="l" defTabSz="914400" rtl="0" eaLnBrk="1" latinLnBrk="0" hangingPunct="1">
              <a:lnSpc>
                <a:spcPct val="90000"/>
              </a:lnSpc>
              <a:spcBef>
                <a:spcPts val="500"/>
              </a:spcBef>
              <a:buFontTx/>
              <a:buBlip>
                <a:blip r:embed="rId4"/>
              </a:buBlip>
              <a:defRPr sz="2400" kern="1200">
                <a:solidFill>
                  <a:schemeClr val="tx1"/>
                </a:solidFill>
                <a:latin typeface="Times New Roman" panose="02020603050405020304" pitchFamily="18" charset="0"/>
                <a:ea typeface="+mn-ea"/>
                <a:cs typeface="Times New Roman" panose="02020603050405020304" pitchFamily="18" charset="0"/>
              </a:defRPr>
            </a:lvl2pPr>
            <a:lvl3pPr marL="9144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Cambria" panose="020405030504060302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Các</a:t>
            </a:r>
            <a:r>
              <a:rPr lang="en-US" dirty="0"/>
              <a:t> </a:t>
            </a:r>
            <a:r>
              <a:rPr lang="en-US" dirty="0" err="1"/>
              <a:t>lớp</a:t>
            </a:r>
            <a:r>
              <a:rPr lang="en-US" dirty="0"/>
              <a:t> </a:t>
            </a:r>
            <a:r>
              <a:rPr lang="en-US" dirty="0" err="1"/>
              <a:t>trong</a:t>
            </a:r>
            <a:r>
              <a:rPr lang="en-US" dirty="0"/>
              <a:t> </a:t>
            </a:r>
            <a:r>
              <a:rPr lang="en-US" dirty="0" err="1"/>
              <a:t>đề</a:t>
            </a:r>
            <a:r>
              <a:rPr lang="en-US" dirty="0"/>
              <a:t> </a:t>
            </a:r>
            <a:r>
              <a:rPr lang="en-US" dirty="0" err="1"/>
              <a:t>tài</a:t>
            </a:r>
            <a:r>
              <a:rPr lang="en-US" dirty="0"/>
              <a:t> </a:t>
            </a:r>
            <a:r>
              <a:rPr lang="en-US" dirty="0" err="1"/>
              <a:t>sử</a:t>
            </a:r>
            <a:r>
              <a:rPr lang="en-US" dirty="0"/>
              <a:t> </a:t>
            </a:r>
            <a:r>
              <a:rPr lang="en-US" dirty="0" err="1"/>
              <a:t>dụng</a:t>
            </a:r>
            <a:r>
              <a:rPr lang="en-US" dirty="0"/>
              <a:t>:</a:t>
            </a:r>
          </a:p>
          <a:p>
            <a:pPr lvl="1"/>
            <a:r>
              <a:rPr lang="en-US" dirty="0" err="1">
                <a:solidFill>
                  <a:srgbClr val="002060"/>
                </a:solidFill>
                <a:effectLst/>
                <a:ea typeface="Calibri" panose="020F0502020204030204" pitchFamily="34" charset="0"/>
              </a:rPr>
              <a:t>Lớp</a:t>
            </a:r>
            <a:r>
              <a:rPr lang="en-US" dirty="0">
                <a:solidFill>
                  <a:srgbClr val="002060"/>
                </a:solidFill>
                <a:effectLst/>
                <a:ea typeface="Calibri" panose="020F0502020204030204" pitchFamily="34" charset="0"/>
              </a:rPr>
              <a:t> GUI(VD: Quan Ly _ GUI): </a:t>
            </a:r>
            <a:r>
              <a:rPr lang="en-US" dirty="0">
                <a:solidFill>
                  <a:srgbClr val="002060"/>
                </a:solidFill>
                <a:effectLst/>
                <a:latin typeface="Times New Roman" panose="02020603050405020304" pitchFamily="18" charset="0"/>
                <a:ea typeface="Times New Roman" panose="02020603050405020304" pitchFamily="18" charset="0"/>
              </a:rPr>
              <a:t>Giao </a:t>
            </a:r>
            <a:r>
              <a:rPr lang="en-US" dirty="0" err="1">
                <a:solidFill>
                  <a:srgbClr val="002060"/>
                </a:solidFill>
                <a:effectLst/>
                <a:latin typeface="Times New Roman" panose="02020603050405020304" pitchFamily="18" charset="0"/>
                <a:ea typeface="Times New Roman" panose="02020603050405020304" pitchFamily="18" charset="0"/>
              </a:rPr>
              <a:t>diện</a:t>
            </a:r>
            <a:r>
              <a:rPr lang="en-US" dirty="0">
                <a:solidFill>
                  <a:srgbClr val="002060"/>
                </a:solidFill>
                <a:effectLst/>
                <a:latin typeface="Times New Roman" panose="02020603050405020304" pitchFamily="18" charset="0"/>
                <a:ea typeface="Times New Roman" panose="02020603050405020304" pitchFamily="18" charset="0"/>
              </a:rPr>
              <a:t> </a:t>
            </a:r>
            <a:r>
              <a:rPr lang="en-US" dirty="0" err="1">
                <a:solidFill>
                  <a:srgbClr val="002060"/>
                </a:solidFill>
                <a:effectLst/>
                <a:latin typeface="Times New Roman" panose="02020603050405020304" pitchFamily="18" charset="0"/>
                <a:ea typeface="Times New Roman" panose="02020603050405020304" pitchFamily="18" charset="0"/>
              </a:rPr>
              <a:t>đồ</a:t>
            </a:r>
            <a:r>
              <a:rPr lang="en-US" dirty="0">
                <a:solidFill>
                  <a:srgbClr val="002060"/>
                </a:solidFill>
                <a:effectLst/>
                <a:latin typeface="Times New Roman" panose="02020603050405020304" pitchFamily="18" charset="0"/>
                <a:ea typeface="Times New Roman" panose="02020603050405020304" pitchFamily="18" charset="0"/>
              </a:rPr>
              <a:t> </a:t>
            </a:r>
            <a:r>
              <a:rPr lang="en-US" dirty="0" err="1">
                <a:solidFill>
                  <a:srgbClr val="002060"/>
                </a:solidFill>
                <a:effectLst/>
                <a:latin typeface="Times New Roman" panose="02020603050405020304" pitchFamily="18" charset="0"/>
                <a:ea typeface="Times New Roman" panose="02020603050405020304" pitchFamily="18" charset="0"/>
              </a:rPr>
              <a:t>họa</a:t>
            </a:r>
            <a:r>
              <a:rPr lang="en-US" dirty="0">
                <a:solidFill>
                  <a:srgbClr val="002060"/>
                </a:solidFill>
                <a:effectLst/>
                <a:latin typeface="Times New Roman" panose="02020603050405020304" pitchFamily="18" charset="0"/>
                <a:ea typeface="Times New Roman" panose="02020603050405020304" pitchFamily="18" charset="0"/>
              </a:rPr>
              <a:t> </a:t>
            </a:r>
            <a:r>
              <a:rPr lang="en-US" dirty="0" err="1">
                <a:solidFill>
                  <a:srgbClr val="002060"/>
                </a:solidFill>
                <a:effectLst/>
                <a:latin typeface="Times New Roman" panose="02020603050405020304" pitchFamily="18" charset="0"/>
                <a:ea typeface="Times New Roman" panose="02020603050405020304" pitchFamily="18" charset="0"/>
              </a:rPr>
              <a:t>người</a:t>
            </a:r>
            <a:r>
              <a:rPr lang="en-US" dirty="0">
                <a:solidFill>
                  <a:srgbClr val="002060"/>
                </a:solidFill>
                <a:effectLst/>
                <a:latin typeface="Times New Roman" panose="02020603050405020304" pitchFamily="18" charset="0"/>
                <a:ea typeface="Times New Roman" panose="02020603050405020304" pitchFamily="18" charset="0"/>
              </a:rPr>
              <a:t> </a:t>
            </a:r>
            <a:r>
              <a:rPr lang="en-US" dirty="0" err="1">
                <a:solidFill>
                  <a:srgbClr val="002060"/>
                </a:solidFill>
                <a:effectLst/>
                <a:latin typeface="Times New Roman" panose="02020603050405020304" pitchFamily="18" charset="0"/>
                <a:ea typeface="Times New Roman" panose="02020603050405020304" pitchFamily="18" charset="0"/>
              </a:rPr>
              <a:t>dùng</a:t>
            </a:r>
            <a:r>
              <a:rPr lang="en-US" dirty="0">
                <a:solidFill>
                  <a:srgbClr val="002060"/>
                </a:solidFill>
                <a:effectLst/>
                <a:latin typeface="Times New Roman" panose="02020603050405020304" pitchFamily="18" charset="0"/>
                <a:ea typeface="Times New Roman" panose="02020603050405020304" pitchFamily="18" charset="0"/>
              </a:rPr>
              <a:t>.</a:t>
            </a:r>
            <a:endParaRPr lang="en-US" dirty="0">
              <a:solidFill>
                <a:srgbClr val="002060"/>
              </a:solidFill>
              <a:effectLst/>
              <a:ea typeface="Calibri" panose="020F0502020204030204" pitchFamily="34" charset="0"/>
            </a:endParaRPr>
          </a:p>
          <a:p>
            <a:pPr lvl="1"/>
            <a:r>
              <a:rPr lang="en-US" dirty="0" err="1">
                <a:solidFill>
                  <a:srgbClr val="002060"/>
                </a:solidFill>
                <a:effectLst/>
                <a:ea typeface="Calibri" panose="020F0502020204030204" pitchFamily="34" charset="0"/>
              </a:rPr>
              <a:t>Lớp</a:t>
            </a:r>
            <a:r>
              <a:rPr lang="en-US" dirty="0">
                <a:solidFill>
                  <a:srgbClr val="002060"/>
                </a:solidFill>
                <a:effectLst/>
                <a:ea typeface="Calibri" panose="020F0502020204030204" pitchFamily="34" charset="0"/>
              </a:rPr>
              <a:t> Business: (VD: Quan Ly _ BUS)</a:t>
            </a:r>
          </a:p>
          <a:p>
            <a:pPr lvl="1"/>
            <a:r>
              <a:rPr lang="en-US" dirty="0" err="1">
                <a:solidFill>
                  <a:srgbClr val="002060"/>
                </a:solidFill>
                <a:effectLst/>
                <a:ea typeface="Calibri" panose="020F0502020204030204" pitchFamily="34" charset="0"/>
              </a:rPr>
              <a:t>Lớp</a:t>
            </a:r>
            <a:r>
              <a:rPr lang="en-US" dirty="0">
                <a:solidFill>
                  <a:srgbClr val="002060"/>
                </a:solidFill>
                <a:effectLst/>
                <a:ea typeface="Calibri" panose="020F0502020204030204" pitchFamily="34" charset="0"/>
              </a:rPr>
              <a:t> Data Access(VD: Quan Ly _ DAL):</a:t>
            </a:r>
            <a:r>
              <a:rPr lang="vi-VN" b="0" i="0" dirty="0">
                <a:solidFill>
                  <a:srgbClr val="002060"/>
                </a:solidFill>
                <a:effectLst/>
                <a:latin typeface="Verdana" panose="020B0604030504040204" pitchFamily="34" charset="0"/>
              </a:rPr>
              <a:t> </a:t>
            </a:r>
            <a:r>
              <a:rPr lang="vi-VN" b="0" i="0" dirty="0">
                <a:solidFill>
                  <a:srgbClr val="002060"/>
                </a:solidFill>
                <a:effectLst/>
                <a:latin typeface="+mj-lt"/>
              </a:rPr>
              <a:t>chịu trách nhiệm lưu trữ và truy xuất dữ liệu từ các nguồn dữ liệu</a:t>
            </a:r>
            <a:endParaRPr lang="en-US" dirty="0">
              <a:solidFill>
                <a:srgbClr val="002060"/>
              </a:solidFill>
              <a:effectLst/>
              <a:latin typeface="+mj-lt"/>
              <a:ea typeface="Calibri" panose="020F0502020204030204" pitchFamily="34" charset="0"/>
            </a:endParaRPr>
          </a:p>
          <a:p>
            <a:pPr lvl="1"/>
            <a:r>
              <a:rPr lang="en-US" dirty="0" err="1">
                <a:solidFill>
                  <a:srgbClr val="002060"/>
                </a:solidFill>
                <a:effectLst/>
                <a:ea typeface="Calibri" panose="020F0502020204030204" pitchFamily="34" charset="0"/>
              </a:rPr>
              <a:t>Lớp</a:t>
            </a:r>
            <a:r>
              <a:rPr lang="en-US" dirty="0">
                <a:solidFill>
                  <a:srgbClr val="002060"/>
                </a:solidFill>
                <a:effectLst/>
                <a:ea typeface="Calibri" panose="020F0502020204030204" pitchFamily="34" charset="0"/>
              </a:rPr>
              <a:t> DTO: (VD: Quan Ly _ DTO)</a:t>
            </a:r>
            <a:endParaRPr lang="en-US" dirty="0">
              <a:solidFill>
                <a:srgbClr val="002060"/>
              </a:solidFill>
            </a:endParaRPr>
          </a:p>
          <a:p>
            <a:pPr marL="344487" lvl="1" indent="0">
              <a:buFontTx/>
              <a:buNone/>
            </a:pPr>
            <a:endParaRPr lang="en-US" dirty="0"/>
          </a:p>
          <a:p>
            <a:pPr marL="344487" lvl="1" indent="0">
              <a:buFontTx/>
              <a:buNone/>
            </a:pPr>
            <a:endParaRPr lang="en-US" dirty="0"/>
          </a:p>
          <a:p>
            <a:pPr marL="344487" lvl="1" indent="0">
              <a:buFontTx/>
              <a:buNone/>
            </a:pPr>
            <a:endParaRPr lang="en-US" dirty="0"/>
          </a:p>
        </p:txBody>
      </p:sp>
    </p:spTree>
    <p:extLst>
      <p:ext uri="{BB962C8B-B14F-4D97-AF65-F5344CB8AC3E}">
        <p14:creationId xmlns:p14="http://schemas.microsoft.com/office/powerpoint/2010/main" val="137041791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7D62-8FC8-4B51-8A56-8E5B19A531EF}"/>
              </a:ext>
            </a:extLst>
          </p:cNvPr>
          <p:cNvSpPr>
            <a:spLocks noGrp="1"/>
          </p:cNvSpPr>
          <p:nvPr>
            <p:ph type="title"/>
          </p:nvPr>
        </p:nvSpPr>
        <p:spPr/>
        <p:txBody>
          <a:bodyPr>
            <a:normAutofit/>
          </a:bodyPr>
          <a:lstStyle/>
          <a:p>
            <a:r>
              <a:rPr lang="en-US" b="1" dirty="0" err="1"/>
              <a:t>Kết</a:t>
            </a:r>
            <a:r>
              <a:rPr lang="en-US" b="1" dirty="0"/>
              <a:t> </a:t>
            </a:r>
            <a:r>
              <a:rPr lang="en-US" b="1" dirty="0" err="1"/>
              <a:t>quả</a:t>
            </a:r>
            <a:r>
              <a:rPr lang="en-US" b="1" dirty="0"/>
              <a:t> </a:t>
            </a:r>
            <a:r>
              <a:rPr lang="en-US" b="1" dirty="0" err="1"/>
              <a:t>thực</a:t>
            </a:r>
            <a:r>
              <a:rPr lang="en-US" b="1" dirty="0"/>
              <a:t> </a:t>
            </a:r>
            <a:r>
              <a:rPr lang="en-US" b="1" dirty="0" err="1"/>
              <a:t>tập</a:t>
            </a:r>
            <a:endParaRPr lang="en-US" dirty="0"/>
          </a:p>
        </p:txBody>
      </p:sp>
      <p:sp>
        <p:nvSpPr>
          <p:cNvPr id="3" name="Content Placeholder 2">
            <a:extLst>
              <a:ext uri="{FF2B5EF4-FFF2-40B4-BE49-F238E27FC236}">
                <a16:creationId xmlns:a16="http://schemas.microsoft.com/office/drawing/2014/main" id="{68737F8F-4AA0-4046-92AE-EDF4DE16719D}"/>
              </a:ext>
            </a:extLst>
          </p:cNvPr>
          <p:cNvSpPr>
            <a:spLocks noGrp="1"/>
          </p:cNvSpPr>
          <p:nvPr>
            <p:ph idx="1"/>
          </p:nvPr>
        </p:nvSpPr>
        <p:spPr/>
        <p:txBody>
          <a:bodyPr>
            <a:normAutofit/>
          </a:bodyPr>
          <a:lstStyle/>
          <a:p>
            <a:r>
              <a:rPr lang="en-US" dirty="0"/>
              <a:t>Tìm hiểu về HRM:</a:t>
            </a:r>
          </a:p>
          <a:p>
            <a:pPr lvl="1" algn="just"/>
            <a:r>
              <a:rPr lang="en-US" sz="2000" dirty="0">
                <a:effectLst/>
                <a:latin typeface="Times New Roman" panose="02020603050405020304" pitchFamily="18" charset="0"/>
                <a:ea typeface="Times New Roman" panose="02020603050405020304" pitchFamily="18" charset="0"/>
              </a:rPr>
              <a:t>Human Resource Management chính là quản trị nguồn nhân lực. Nó bao gồm toàn bộ những quyết định, những hoạt động quản lý có mối quan hệ chặt chẽ, có tác động trực tiếp tới doanh nghiệp và nhân </a:t>
            </a:r>
            <a:r>
              <a:rPr lang="en-US" sz="2000" dirty="0" err="1">
                <a:effectLst/>
                <a:latin typeface="Times New Roman" panose="02020603050405020304" pitchFamily="18" charset="0"/>
                <a:ea typeface="Times New Roman" panose="02020603050405020304" pitchFamily="18" charset="0"/>
              </a:rPr>
              <a:t>viên</a:t>
            </a:r>
            <a:r>
              <a:rPr lang="en-US" sz="2000" dirty="0">
                <a:effectLst/>
                <a:latin typeface="Times New Roman" panose="02020603050405020304" pitchFamily="18" charset="0"/>
                <a:ea typeface="Times New Roman" panose="02020603050405020304" pitchFamily="18" charset="0"/>
              </a:rPr>
              <a:t>.</a:t>
            </a:r>
          </a:p>
          <a:p>
            <a:r>
              <a:rPr lang="en-US" dirty="0" err="1"/>
              <a:t>Vai</a:t>
            </a:r>
            <a:r>
              <a:rPr lang="en-US" dirty="0"/>
              <a:t> </a:t>
            </a:r>
            <a:r>
              <a:rPr lang="en-US" dirty="0" err="1"/>
              <a:t>trò</a:t>
            </a:r>
            <a:r>
              <a:rPr lang="en-US" dirty="0"/>
              <a:t> </a:t>
            </a:r>
            <a:r>
              <a:rPr lang="en-US" dirty="0" err="1"/>
              <a:t>của</a:t>
            </a:r>
            <a:r>
              <a:rPr lang="en-US" dirty="0"/>
              <a:t> HRM:</a:t>
            </a:r>
          </a:p>
          <a:p>
            <a:pPr lvl="1" algn="just"/>
            <a:r>
              <a:rPr lang="en-US" sz="2000" dirty="0" err="1">
                <a:effectLst/>
                <a:ea typeface="Times New Roman" panose="02020603050405020304" pitchFamily="18" charset="0"/>
              </a:rPr>
              <a:t>Quản</a:t>
            </a:r>
            <a:r>
              <a:rPr lang="en-US" sz="2000" dirty="0">
                <a:effectLst/>
                <a:ea typeface="Times New Roman" panose="02020603050405020304" pitchFamily="18" charset="0"/>
              </a:rPr>
              <a:t> trị được nguồn nhân lực khoa học, hợp lý với hiệu quả cao. </a:t>
            </a:r>
          </a:p>
          <a:p>
            <a:pPr lvl="1" algn="just"/>
            <a:r>
              <a:rPr lang="en-US" sz="2000" b="0" i="0" dirty="0" err="1">
                <a:effectLst/>
              </a:rPr>
              <a:t>Duy</a:t>
            </a:r>
            <a:r>
              <a:rPr lang="en-US" sz="2000" b="0" i="0" dirty="0">
                <a:effectLst/>
              </a:rPr>
              <a:t> </a:t>
            </a:r>
            <a:r>
              <a:rPr lang="en-US" sz="2000" b="0" i="0" dirty="0" err="1">
                <a:effectLst/>
              </a:rPr>
              <a:t>trì</a:t>
            </a:r>
            <a:r>
              <a:rPr lang="en-US" sz="2000" b="0" i="0" dirty="0">
                <a:effectLst/>
              </a:rPr>
              <a:t> </a:t>
            </a:r>
            <a:r>
              <a:rPr lang="en-US" sz="2000" b="0" i="0" dirty="0" err="1">
                <a:effectLst/>
              </a:rPr>
              <a:t>nguồn</a:t>
            </a:r>
            <a:r>
              <a:rPr lang="en-US" sz="2000" b="0" i="0" dirty="0">
                <a:effectLst/>
              </a:rPr>
              <a:t> </a:t>
            </a:r>
            <a:r>
              <a:rPr lang="en-US" sz="2000" b="0" i="0" dirty="0" err="1">
                <a:effectLst/>
              </a:rPr>
              <a:t>nhân</a:t>
            </a:r>
            <a:r>
              <a:rPr lang="en-US" sz="2000" b="0" i="0" dirty="0">
                <a:effectLst/>
              </a:rPr>
              <a:t> </a:t>
            </a:r>
            <a:r>
              <a:rPr lang="en-US" sz="2000" b="0" i="0" dirty="0" err="1">
                <a:effectLst/>
              </a:rPr>
              <a:t>lực</a:t>
            </a:r>
            <a:endParaRPr lang="en-US" sz="2000" b="0" i="0" dirty="0">
              <a:effectLst/>
            </a:endParaRPr>
          </a:p>
          <a:p>
            <a:pPr lvl="1" algn="just"/>
            <a:r>
              <a:rPr lang="en-US" sz="2000" b="0" i="0" dirty="0" err="1">
                <a:effectLst/>
              </a:rPr>
              <a:t>Phát</a:t>
            </a:r>
            <a:r>
              <a:rPr lang="en-US" sz="2000" b="0" i="0" dirty="0">
                <a:effectLst/>
              </a:rPr>
              <a:t> </a:t>
            </a:r>
            <a:r>
              <a:rPr lang="en-US" sz="2000" b="0" i="0" dirty="0" err="1">
                <a:effectLst/>
              </a:rPr>
              <a:t>huy</a:t>
            </a:r>
            <a:r>
              <a:rPr lang="en-US" sz="2000" b="0" i="0" dirty="0">
                <a:effectLst/>
              </a:rPr>
              <a:t> </a:t>
            </a:r>
            <a:r>
              <a:rPr lang="en-US" sz="2000" b="0" i="0" dirty="0" err="1">
                <a:effectLst/>
              </a:rPr>
              <a:t>tối</a:t>
            </a:r>
            <a:r>
              <a:rPr lang="en-US" sz="2000" b="0" i="0" dirty="0">
                <a:effectLst/>
              </a:rPr>
              <a:t> </a:t>
            </a:r>
            <a:r>
              <a:rPr lang="en-US" sz="2000" b="0" i="0" dirty="0" err="1">
                <a:effectLst/>
              </a:rPr>
              <a:t>đa</a:t>
            </a:r>
            <a:r>
              <a:rPr lang="en-US" sz="2000" b="0" i="0" dirty="0">
                <a:effectLst/>
              </a:rPr>
              <a:t> </a:t>
            </a:r>
            <a:r>
              <a:rPr lang="en-US" sz="2000" b="0" i="0" dirty="0" err="1">
                <a:effectLst/>
              </a:rPr>
              <a:t>sức</a:t>
            </a:r>
            <a:r>
              <a:rPr lang="en-US" sz="2000" b="0" i="0" dirty="0">
                <a:effectLst/>
              </a:rPr>
              <a:t> </a:t>
            </a:r>
            <a:r>
              <a:rPr lang="en-US" sz="2000" b="0" i="0" dirty="0" err="1">
                <a:effectLst/>
              </a:rPr>
              <a:t>mạnh</a:t>
            </a:r>
            <a:r>
              <a:rPr lang="en-US" sz="2000" b="0" i="0" dirty="0">
                <a:effectLst/>
              </a:rPr>
              <a:t> </a:t>
            </a:r>
            <a:r>
              <a:rPr lang="en-US" sz="2000" b="0" i="0" dirty="0" err="1">
                <a:effectLst/>
              </a:rPr>
              <a:t>nguồn</a:t>
            </a:r>
            <a:r>
              <a:rPr lang="en-US" sz="2000" b="0" i="0" dirty="0">
                <a:effectLst/>
              </a:rPr>
              <a:t> </a:t>
            </a:r>
            <a:r>
              <a:rPr lang="en-US" sz="2000" b="0" i="0" dirty="0" err="1">
                <a:effectLst/>
              </a:rPr>
              <a:t>nhân</a:t>
            </a:r>
            <a:r>
              <a:rPr lang="en-US" sz="2000" b="0" i="0" dirty="0">
                <a:effectLst/>
              </a:rPr>
              <a:t> </a:t>
            </a:r>
            <a:r>
              <a:rPr lang="en-US" sz="2000" b="0" i="0" dirty="0" err="1">
                <a:effectLst/>
              </a:rPr>
              <a:t>lực</a:t>
            </a:r>
            <a:endParaRPr lang="en-US" sz="2000" dirty="0">
              <a:effectLst/>
              <a:ea typeface="Times New Roman" panose="02020603050405020304" pitchFamily="18" charset="0"/>
            </a:endParaRPr>
          </a:p>
          <a:p>
            <a:r>
              <a:rPr lang="en-US" dirty="0"/>
              <a:t> Một số tính năng của HRM:</a:t>
            </a:r>
          </a:p>
          <a:p>
            <a:pPr lvl="1"/>
            <a:r>
              <a:rPr lang="en-US" sz="2000" dirty="0"/>
              <a:t>Hỗ trợ quản lý hồ sơ nhân viên</a:t>
            </a:r>
          </a:p>
          <a:p>
            <a:pPr lvl="1"/>
            <a:r>
              <a:rPr lang="en-US" sz="2000" dirty="0"/>
              <a:t>Quản lý </a:t>
            </a:r>
            <a:r>
              <a:rPr lang="en-US" sz="2000" dirty="0" err="1"/>
              <a:t>hợp</a:t>
            </a:r>
            <a:r>
              <a:rPr lang="en-US" sz="2000" dirty="0"/>
              <a:t> </a:t>
            </a:r>
            <a:r>
              <a:rPr lang="en-US" sz="2000" dirty="0" err="1"/>
              <a:t>đồng</a:t>
            </a:r>
            <a:r>
              <a:rPr lang="en-US" sz="2000" dirty="0"/>
              <a:t>, </a:t>
            </a:r>
            <a:r>
              <a:rPr lang="en-US" sz="2000" dirty="0" err="1"/>
              <a:t>chấm</a:t>
            </a:r>
            <a:r>
              <a:rPr lang="en-US" sz="2000" dirty="0"/>
              <a:t> </a:t>
            </a:r>
            <a:r>
              <a:rPr lang="en-US" sz="2000" dirty="0" err="1"/>
              <a:t>công</a:t>
            </a:r>
            <a:r>
              <a:rPr lang="en-US" sz="2000" dirty="0"/>
              <a:t> </a:t>
            </a:r>
            <a:r>
              <a:rPr lang="en-US" sz="2000" dirty="0" err="1"/>
              <a:t>cho</a:t>
            </a:r>
            <a:r>
              <a:rPr lang="en-US" sz="2000" dirty="0"/>
              <a:t> </a:t>
            </a:r>
            <a:r>
              <a:rPr lang="en-US" sz="2000" dirty="0" err="1"/>
              <a:t>nhân</a:t>
            </a:r>
            <a:r>
              <a:rPr lang="en-US" sz="2000" dirty="0"/>
              <a:t> </a:t>
            </a:r>
            <a:r>
              <a:rPr lang="en-US" sz="2000" dirty="0" err="1"/>
              <a:t>viên</a:t>
            </a:r>
            <a:endParaRPr lang="en-US" sz="2000" dirty="0"/>
          </a:p>
          <a:p>
            <a:pPr lvl="1"/>
            <a:r>
              <a:rPr lang="en-US" sz="2000" dirty="0" err="1"/>
              <a:t>Quản</a:t>
            </a:r>
            <a:r>
              <a:rPr lang="en-US" sz="2000" dirty="0"/>
              <a:t> </a:t>
            </a:r>
            <a:r>
              <a:rPr lang="en-US" sz="2000" dirty="0" err="1"/>
              <a:t>lý</a:t>
            </a:r>
            <a:r>
              <a:rPr lang="en-US" sz="2000" dirty="0"/>
              <a:t> </a:t>
            </a:r>
            <a:r>
              <a:rPr lang="en-US" sz="2000" dirty="0" err="1"/>
              <a:t>chế</a:t>
            </a:r>
            <a:r>
              <a:rPr lang="en-US" sz="2000" dirty="0"/>
              <a:t> </a:t>
            </a:r>
            <a:r>
              <a:rPr lang="en-US" sz="2000" dirty="0" err="1"/>
              <a:t>độ</a:t>
            </a:r>
            <a:r>
              <a:rPr lang="en-US" sz="2000" dirty="0"/>
              <a:t> </a:t>
            </a:r>
            <a:r>
              <a:rPr lang="en-US" sz="2000" dirty="0" err="1"/>
              <a:t>và</a:t>
            </a:r>
            <a:r>
              <a:rPr lang="en-US" sz="2000" dirty="0"/>
              <a:t> </a:t>
            </a:r>
            <a:r>
              <a:rPr lang="en-US" sz="2000" dirty="0" err="1"/>
              <a:t>chính</a:t>
            </a:r>
            <a:r>
              <a:rPr lang="en-US" sz="2000" dirty="0"/>
              <a:t> </a:t>
            </a:r>
            <a:r>
              <a:rPr lang="en-US" sz="2000" dirty="0" err="1"/>
              <a:t>sách</a:t>
            </a:r>
            <a:r>
              <a:rPr lang="en-US" sz="2000" dirty="0"/>
              <a:t> </a:t>
            </a:r>
            <a:r>
              <a:rPr lang="en-US" sz="2000" dirty="0" err="1"/>
              <a:t>cho</a:t>
            </a:r>
            <a:r>
              <a:rPr lang="en-US" sz="2000" dirty="0"/>
              <a:t> </a:t>
            </a:r>
            <a:r>
              <a:rPr lang="en-US" sz="2000" dirty="0" err="1"/>
              <a:t>nhân</a:t>
            </a:r>
            <a:r>
              <a:rPr lang="en-US" sz="2000" dirty="0"/>
              <a:t> </a:t>
            </a:r>
            <a:r>
              <a:rPr lang="en-US" sz="2000" dirty="0" err="1"/>
              <a:t>viên</a:t>
            </a:r>
            <a:endParaRPr lang="en-US" sz="2000" dirty="0"/>
          </a:p>
          <a:p>
            <a:pPr lvl="1"/>
            <a:endParaRPr lang="en-US" sz="1800" b="1" dirty="0">
              <a:solidFill>
                <a:srgbClr val="002060"/>
              </a:solidFill>
              <a:effectLst/>
              <a:latin typeface="Times New Roman" panose="02020603050405020304" pitchFamily="18" charset="0"/>
              <a:ea typeface="Times New Roman" panose="02020603050405020304" pitchFamily="18" charset="0"/>
            </a:endParaRPr>
          </a:p>
          <a:p>
            <a:pPr lvl="1"/>
            <a:endParaRPr lang="en-US" dirty="0"/>
          </a:p>
          <a:p>
            <a:pPr lvl="1"/>
            <a:endParaRPr lang="en-US" dirty="0"/>
          </a:p>
        </p:txBody>
      </p:sp>
      <p:sp>
        <p:nvSpPr>
          <p:cNvPr id="4" name="Slide Number Placeholder 3">
            <a:extLst>
              <a:ext uri="{FF2B5EF4-FFF2-40B4-BE49-F238E27FC236}">
                <a16:creationId xmlns:a16="http://schemas.microsoft.com/office/drawing/2014/main" id="{17545E1B-D5FC-436B-8FCE-DC0C51864FB3}"/>
              </a:ext>
            </a:extLst>
          </p:cNvPr>
          <p:cNvSpPr>
            <a:spLocks noGrp="1"/>
          </p:cNvSpPr>
          <p:nvPr>
            <p:ph type="sldNum" sz="quarter" idx="12"/>
          </p:nvPr>
        </p:nvSpPr>
        <p:spPr/>
        <p:txBody>
          <a:bodyPr/>
          <a:lstStyle/>
          <a:p>
            <a:r>
              <a:rPr lang="en-US"/>
              <a:t>- </a:t>
            </a:r>
            <a:fld id="{9EA40E5E-19B2-469A-81BC-1F6A517536BE}" type="slidenum">
              <a:rPr lang="en-US" smtClean="0"/>
              <a:pPr/>
              <a:t>15</a:t>
            </a:fld>
            <a:r>
              <a:rPr lang="en-US"/>
              <a:t> -</a:t>
            </a:r>
          </a:p>
        </p:txBody>
      </p:sp>
      <p:pic>
        <p:nvPicPr>
          <p:cNvPr id="4098" name="Picture 2" descr="HRM là gì? Các Chức năng của quản trị nguồn nhân lực">
            <a:extLst>
              <a:ext uri="{FF2B5EF4-FFF2-40B4-BE49-F238E27FC236}">
                <a16:creationId xmlns:a16="http://schemas.microsoft.com/office/drawing/2014/main" id="{A91272A3-2E4F-4A47-8872-FDC380345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435" y="3868830"/>
            <a:ext cx="4953965" cy="239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98943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7D62-8FC8-4B51-8A56-8E5B19A531EF}"/>
              </a:ext>
            </a:extLst>
          </p:cNvPr>
          <p:cNvSpPr>
            <a:spLocks noGrp="1"/>
          </p:cNvSpPr>
          <p:nvPr>
            <p:ph type="title"/>
          </p:nvPr>
        </p:nvSpPr>
        <p:spPr/>
        <p:txBody>
          <a:bodyPr>
            <a:normAutofit/>
          </a:bodyPr>
          <a:lstStyle/>
          <a:p>
            <a:r>
              <a:rPr lang="en-US" b="1" dirty="0" err="1"/>
              <a:t>Kết</a:t>
            </a:r>
            <a:r>
              <a:rPr lang="en-US" b="1" dirty="0"/>
              <a:t> </a:t>
            </a:r>
            <a:r>
              <a:rPr lang="en-US" b="1" dirty="0" err="1"/>
              <a:t>quả</a:t>
            </a:r>
            <a:r>
              <a:rPr lang="en-US" b="1" dirty="0"/>
              <a:t> </a:t>
            </a:r>
            <a:r>
              <a:rPr lang="en-US" b="1" dirty="0" err="1"/>
              <a:t>thực</a:t>
            </a:r>
            <a:r>
              <a:rPr lang="en-US" b="1" dirty="0"/>
              <a:t> </a:t>
            </a:r>
            <a:r>
              <a:rPr lang="en-US" b="1" dirty="0" err="1"/>
              <a:t>tập</a:t>
            </a:r>
            <a:endParaRPr lang="en-US" dirty="0"/>
          </a:p>
        </p:txBody>
      </p:sp>
      <p:sp>
        <p:nvSpPr>
          <p:cNvPr id="3" name="Content Placeholder 2">
            <a:extLst>
              <a:ext uri="{FF2B5EF4-FFF2-40B4-BE49-F238E27FC236}">
                <a16:creationId xmlns:a16="http://schemas.microsoft.com/office/drawing/2014/main" id="{68737F8F-4AA0-4046-92AE-EDF4DE16719D}"/>
              </a:ext>
            </a:extLst>
          </p:cNvPr>
          <p:cNvSpPr>
            <a:spLocks noGrp="1"/>
          </p:cNvSpPr>
          <p:nvPr>
            <p:ph idx="1"/>
          </p:nvPr>
        </p:nvSpPr>
        <p:spPr>
          <a:xfrm>
            <a:off x="449943" y="1190171"/>
            <a:ext cx="11258148" cy="4985850"/>
          </a:xfrm>
        </p:spPr>
        <p:txBody>
          <a:bodyPr>
            <a:normAutofit lnSpcReduction="10000"/>
          </a:bodyPr>
          <a:lstStyle/>
          <a:p>
            <a:r>
              <a:rPr lang="en-US" dirty="0" err="1"/>
              <a:t>Tìm</a:t>
            </a:r>
            <a:r>
              <a:rPr lang="en-US" dirty="0"/>
              <a:t> </a:t>
            </a:r>
            <a:r>
              <a:rPr lang="en-US" dirty="0" err="1"/>
              <a:t>hiểu</a:t>
            </a:r>
            <a:r>
              <a:rPr lang="en-US" dirty="0"/>
              <a:t> </a:t>
            </a:r>
            <a:r>
              <a:rPr lang="en-US" dirty="0" err="1"/>
              <a:t>về</a:t>
            </a:r>
            <a:r>
              <a:rPr lang="en-US" dirty="0"/>
              <a:t> module </a:t>
            </a:r>
            <a:r>
              <a:rPr lang="en-US" dirty="0" err="1"/>
              <a:t>quản</a:t>
            </a:r>
            <a:r>
              <a:rPr lang="en-US" dirty="0"/>
              <a:t> </a:t>
            </a:r>
            <a:r>
              <a:rPr lang="en-US" dirty="0" err="1"/>
              <a:t>lý</a:t>
            </a:r>
            <a:r>
              <a:rPr lang="en-US" dirty="0"/>
              <a:t> </a:t>
            </a:r>
            <a:r>
              <a:rPr lang="en-US" dirty="0" err="1"/>
              <a:t>chế</a:t>
            </a:r>
            <a:r>
              <a:rPr lang="en-US" dirty="0"/>
              <a:t> </a:t>
            </a:r>
            <a:r>
              <a:rPr lang="en-US" dirty="0" err="1"/>
              <a:t>độ</a:t>
            </a:r>
            <a:r>
              <a:rPr lang="en-US" dirty="0"/>
              <a:t> </a:t>
            </a:r>
            <a:r>
              <a:rPr lang="en-US" dirty="0" err="1"/>
              <a:t>và</a:t>
            </a:r>
            <a:r>
              <a:rPr lang="en-US" dirty="0"/>
              <a:t> </a:t>
            </a:r>
            <a:r>
              <a:rPr lang="en-US" dirty="0" err="1"/>
              <a:t>chính</a:t>
            </a:r>
            <a:r>
              <a:rPr lang="en-US" dirty="0"/>
              <a:t> </a:t>
            </a:r>
            <a:r>
              <a:rPr lang="en-US" dirty="0" err="1"/>
              <a:t>sách</a:t>
            </a:r>
            <a:r>
              <a:rPr lang="en-US" dirty="0"/>
              <a:t>:</a:t>
            </a:r>
          </a:p>
          <a:p>
            <a:pPr marL="342900" lvl="0" indent="-342900" algn="just">
              <a:lnSpc>
                <a:spcPct val="150000"/>
              </a:lnSpc>
              <a:buFont typeface="Courier New" panose="02070309020205020404" pitchFamily="49" charset="0"/>
              <a:buChar char="­"/>
            </a:pPr>
            <a:r>
              <a:rPr lang="en-US" sz="2200" b="0" dirty="0" err="1">
                <a:solidFill>
                  <a:srgbClr val="000000"/>
                </a:solidFill>
                <a:effectLst/>
                <a:ea typeface="Calibri" panose="020F0502020204030204" pitchFamily="34" charset="0"/>
              </a:rPr>
              <a:t>Chế</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độ</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chính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sách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chế</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độ</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đãi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ngộ</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luôn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yếu</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tố</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được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người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lao</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động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quan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tâm</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khi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làm</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việc</a:t>
            </a:r>
            <a:r>
              <a:rPr lang="en-US" sz="2200" b="0" dirty="0">
                <a:solidFill>
                  <a:srgbClr val="000000"/>
                </a:solidFill>
                <a:effectLst/>
                <a:ea typeface="Calibri" panose="020F0502020204030204" pitchFamily="34" charset="0"/>
              </a:rPr>
              <a:t> ở </a:t>
            </a:r>
            <a:r>
              <a:rPr lang="en-US" sz="2200" b="0" dirty="0" err="1">
                <a:solidFill>
                  <a:srgbClr val="000000"/>
                </a:solidFill>
                <a:effectLst/>
                <a:ea typeface="Calibri" panose="020F0502020204030204" pitchFamily="34" charset="0"/>
              </a:rPr>
              <a:t>bất</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kể</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công</a:t>
            </a:r>
            <a:r>
              <a:rPr lang="en-US" sz="2200" b="0" dirty="0">
                <a:solidFill>
                  <a:srgbClr val="000000"/>
                </a:solidFill>
                <a:effectLst/>
                <a:ea typeface="Calibri" panose="020F0502020204030204" pitchFamily="34" charset="0"/>
              </a:rPr>
              <a:t> ty </a:t>
            </a:r>
            <a:r>
              <a:rPr lang="en-US" sz="2200" b="0" dirty="0" err="1">
                <a:solidFill>
                  <a:srgbClr val="000000"/>
                </a:solidFill>
                <a:effectLst/>
                <a:ea typeface="Calibri" panose="020F0502020204030204" pitchFamily="34" charset="0"/>
              </a:rPr>
              <a:t>nào</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Vì</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thế</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chế</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độ</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chính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sách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được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hiểu</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các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loại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bảo</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hiểm</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các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chính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sách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liên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quan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đến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sức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khỏe</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sư</a:t>
            </a:r>
            <a:r>
              <a:rPr lang="en-US" sz="2200" b="0" dirty="0">
                <a:solidFill>
                  <a:srgbClr val="000000"/>
                </a:solidFill>
                <a:effectLst/>
                <a:ea typeface="Calibri" panose="020F0502020204030204" pitchFamily="34" charset="0"/>
              </a:rPr>
              <a:t>̣ an </a:t>
            </a:r>
            <a:r>
              <a:rPr lang="en-US" sz="2200" b="0" dirty="0" err="1">
                <a:solidFill>
                  <a:srgbClr val="000000"/>
                </a:solidFill>
                <a:effectLst/>
                <a:ea typeface="Calibri" panose="020F0502020204030204" pitchFamily="34" charset="0"/>
              </a:rPr>
              <a:t>toàn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chế</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độ</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đãi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ngộ</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Bên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cạnh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các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quyền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lợi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nhân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viên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được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hưởng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theo</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quy</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định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của</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Pháp</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luật</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doanh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nghiệp</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thường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xây</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dựng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thêm</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các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chính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sách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phúc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lợi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đãi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ngộ</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riêng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phù</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hợp</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với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quy</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mô</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văn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hóa</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khả</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năng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tài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chính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của</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họ</a:t>
            </a:r>
            <a:r>
              <a:rPr lang="en-US" sz="2200" b="0" dirty="0">
                <a:solidFill>
                  <a:srgbClr val="000000"/>
                </a:solidFill>
                <a:effectLst/>
                <a:ea typeface="Calibri" panose="020F0502020204030204" pitchFamily="34" charset="0"/>
              </a:rPr>
              <a:t>. </a:t>
            </a:r>
            <a:endParaRPr lang="en-US" sz="2200" b="0" dirty="0">
              <a:effectLst/>
              <a:ea typeface="Calibri" panose="020F0502020204030204" pitchFamily="34" charset="0"/>
            </a:endParaRPr>
          </a:p>
          <a:p>
            <a:pPr marL="342900" lvl="0" indent="-342900" algn="just">
              <a:lnSpc>
                <a:spcPct val="150000"/>
              </a:lnSpc>
              <a:spcAft>
                <a:spcPts val="800"/>
              </a:spcAft>
              <a:buFont typeface="Courier New" panose="02070309020205020404" pitchFamily="49" charset="0"/>
              <a:buChar char="­"/>
            </a:pPr>
            <a:r>
              <a:rPr lang="en-US" sz="2200" b="0" dirty="0" err="1">
                <a:solidFill>
                  <a:srgbClr val="000000"/>
                </a:solidFill>
                <a:effectLst/>
                <a:ea typeface="Calibri" panose="020F0502020204030204" pitchFamily="34" charset="0"/>
              </a:rPr>
              <a:t>Những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phúc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lợi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nhân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viên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cơ</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bản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mà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các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tổ</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chức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cần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phải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đáp</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ứng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có</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thể</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các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loại</a:t>
            </a:r>
            <a:r>
              <a:rPr lang="en-US" sz="2200" b="0" dirty="0">
                <a:solidFill>
                  <a:srgbClr val="000000"/>
                </a:solidFill>
                <a:effectLst/>
                <a:ea typeface="Calibri" panose="020F0502020204030204" pitchFamily="34" charset="0"/>
              </a:rPr>
              <a:t> </a:t>
            </a:r>
            <a:r>
              <a:rPr lang="en-US" sz="2200" b="0" dirty="0" err="1">
                <a:solidFill>
                  <a:schemeClr val="tx1"/>
                </a:solidFill>
                <a:ea typeface="Calibri" panose="020F0502020204030204" pitchFamily="34" charset="0"/>
              </a:rPr>
              <a:t>bảo</a:t>
            </a:r>
            <a:r>
              <a:rPr lang="en-US" sz="2200" b="0" dirty="0">
                <a:solidFill>
                  <a:schemeClr val="tx1"/>
                </a:solidFill>
                <a:ea typeface="Calibri" panose="020F0502020204030204" pitchFamily="34" charset="0"/>
              </a:rPr>
              <a:t> </a:t>
            </a:r>
            <a:r>
              <a:rPr lang="en-US" sz="2200" b="0" dirty="0" err="1">
                <a:solidFill>
                  <a:schemeClr val="tx1"/>
                </a:solidFill>
                <a:ea typeface="Calibri" panose="020F0502020204030204" pitchFamily="34" charset="0"/>
              </a:rPr>
              <a:t>hiểm</a:t>
            </a:r>
            <a:r>
              <a:rPr lang="en-US" sz="2200" b="0" dirty="0">
                <a:solidFill>
                  <a:schemeClr val="tx1"/>
                </a:solidFill>
                <a:ea typeface="Calibri" panose="020F0502020204030204" pitchFamily="34" charset="0"/>
              </a:rPr>
              <a:t> </a:t>
            </a:r>
            <a:r>
              <a:rPr lang="en-US" sz="2200" b="0" dirty="0" err="1">
                <a:solidFill>
                  <a:schemeClr val="tx1"/>
                </a:solidFill>
                <a:ea typeface="Calibri" panose="020F0502020204030204" pitchFamily="34" charset="0"/>
              </a:rPr>
              <a:t>xã</a:t>
            </a:r>
            <a:r>
              <a:rPr lang="en-US" sz="2200" b="0" dirty="0">
                <a:solidFill>
                  <a:schemeClr val="tx1"/>
                </a:solidFill>
                <a:ea typeface="Calibri" panose="020F0502020204030204" pitchFamily="34" charset="0"/>
              </a:rPr>
              <a:t> </a:t>
            </a:r>
            <a:r>
              <a:rPr lang="en-US" sz="2200" b="0" dirty="0" err="1">
                <a:solidFill>
                  <a:schemeClr val="tx1"/>
                </a:solidFill>
                <a:ea typeface="Calibri" panose="020F0502020204030204" pitchFamily="34" charset="0"/>
              </a:rPr>
              <a:t>hội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trợ</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cấp</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thất</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nghiệp</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bảo</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hiểm</a:t>
            </a:r>
            <a:r>
              <a:rPr lang="en-US" sz="2200" b="0" dirty="0">
                <a:solidFill>
                  <a:srgbClr val="000000"/>
                </a:solidFill>
                <a:effectLst/>
                <a:ea typeface="Calibri" panose="020F0502020204030204" pitchFamily="34" charset="0"/>
              </a:rPr>
              <a:t> y </a:t>
            </a:r>
            <a:r>
              <a:rPr lang="en-US" sz="2200" b="0" dirty="0" err="1">
                <a:solidFill>
                  <a:srgbClr val="000000"/>
                </a:solidFill>
                <a:effectLst/>
                <a:ea typeface="Calibri" panose="020F0502020204030204" pitchFamily="34" charset="0"/>
              </a:rPr>
              <a:t>tế</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bảo</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hiểm</a:t>
            </a:r>
            <a:r>
              <a:rPr lang="en-US" sz="2200" b="0" dirty="0">
                <a:solidFill>
                  <a:srgbClr val="000000"/>
                </a:solidFill>
                <a:effectLst/>
                <a:ea typeface="Calibri" panose="020F0502020204030204" pitchFamily="34" charset="0"/>
              </a:rPr>
              <a:t> tai </a:t>
            </a:r>
            <a:r>
              <a:rPr lang="en-US" sz="2200" b="0" dirty="0" err="1">
                <a:solidFill>
                  <a:srgbClr val="000000"/>
                </a:solidFill>
                <a:effectLst/>
                <a:ea typeface="Calibri" panose="020F0502020204030204" pitchFamily="34" charset="0"/>
              </a:rPr>
              <a:t>nạn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Ngoài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những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chính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sách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đó</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nhân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viên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được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quản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lý</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bởi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các</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chính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sách</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thai</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sản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khen</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thưởng</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và</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kỷ</a:t>
            </a:r>
            <a:r>
              <a:rPr lang="en-US" sz="2200" b="0" dirty="0">
                <a:solidFill>
                  <a:srgbClr val="000000"/>
                </a:solidFill>
                <a:effectLst/>
                <a:ea typeface="Calibri" panose="020F0502020204030204" pitchFamily="34" charset="0"/>
              </a:rPr>
              <a:t> </a:t>
            </a:r>
            <a:r>
              <a:rPr lang="en-US" sz="2200" b="0" dirty="0" err="1">
                <a:solidFill>
                  <a:srgbClr val="000000"/>
                </a:solidFill>
                <a:effectLst/>
                <a:ea typeface="Calibri" panose="020F0502020204030204" pitchFamily="34" charset="0"/>
              </a:rPr>
              <a:t>luật</a:t>
            </a:r>
            <a:r>
              <a:rPr lang="en-US" sz="2200" b="0" dirty="0">
                <a:solidFill>
                  <a:srgbClr val="000000"/>
                </a:solidFill>
                <a:effectLst/>
                <a:ea typeface="Calibri" panose="020F0502020204030204" pitchFamily="34" charset="0"/>
              </a:rPr>
              <a:t>.</a:t>
            </a:r>
            <a:endParaRPr lang="en-US" sz="2200" b="0" dirty="0">
              <a:effectLst/>
              <a:ea typeface="Calibri" panose="020F0502020204030204" pitchFamily="34" charset="0"/>
            </a:endParaRPr>
          </a:p>
          <a:p>
            <a:pPr lvl="1"/>
            <a:endParaRPr lang="en-US" dirty="0"/>
          </a:p>
          <a:p>
            <a:pPr lvl="1"/>
            <a:endParaRPr lang="en-US" dirty="0"/>
          </a:p>
        </p:txBody>
      </p:sp>
      <p:sp>
        <p:nvSpPr>
          <p:cNvPr id="4" name="Slide Number Placeholder 3">
            <a:extLst>
              <a:ext uri="{FF2B5EF4-FFF2-40B4-BE49-F238E27FC236}">
                <a16:creationId xmlns:a16="http://schemas.microsoft.com/office/drawing/2014/main" id="{17545E1B-D5FC-436B-8FCE-DC0C51864FB3}"/>
              </a:ext>
            </a:extLst>
          </p:cNvPr>
          <p:cNvSpPr>
            <a:spLocks noGrp="1"/>
          </p:cNvSpPr>
          <p:nvPr>
            <p:ph type="sldNum" sz="quarter" idx="12"/>
          </p:nvPr>
        </p:nvSpPr>
        <p:spPr/>
        <p:txBody>
          <a:bodyPr/>
          <a:lstStyle/>
          <a:p>
            <a:r>
              <a:rPr lang="en-US"/>
              <a:t>- </a:t>
            </a:r>
            <a:fld id="{9EA40E5E-19B2-469A-81BC-1F6A517536BE}" type="slidenum">
              <a:rPr lang="en-US" smtClean="0"/>
              <a:pPr/>
              <a:t>16</a:t>
            </a:fld>
            <a:r>
              <a:rPr lang="en-US"/>
              <a:t> -</a:t>
            </a:r>
          </a:p>
        </p:txBody>
      </p:sp>
    </p:spTree>
    <p:extLst>
      <p:ext uri="{BB962C8B-B14F-4D97-AF65-F5344CB8AC3E}">
        <p14:creationId xmlns:p14="http://schemas.microsoft.com/office/powerpoint/2010/main" val="17883606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7D62-8FC8-4B51-8A56-8E5B19A531EF}"/>
              </a:ext>
            </a:extLst>
          </p:cNvPr>
          <p:cNvSpPr>
            <a:spLocks noGrp="1"/>
          </p:cNvSpPr>
          <p:nvPr>
            <p:ph type="title"/>
          </p:nvPr>
        </p:nvSpPr>
        <p:spPr/>
        <p:txBody>
          <a:bodyPr>
            <a:normAutofit/>
          </a:bodyPr>
          <a:lstStyle/>
          <a:p>
            <a:r>
              <a:rPr lang="en-US" b="1" dirty="0" err="1"/>
              <a:t>Kết</a:t>
            </a:r>
            <a:r>
              <a:rPr lang="en-US" b="1" dirty="0"/>
              <a:t> </a:t>
            </a:r>
            <a:r>
              <a:rPr lang="en-US" b="1" dirty="0" err="1"/>
              <a:t>quả</a:t>
            </a:r>
            <a:r>
              <a:rPr lang="en-US" b="1" dirty="0"/>
              <a:t> </a:t>
            </a:r>
            <a:r>
              <a:rPr lang="en-US" b="1" dirty="0" err="1"/>
              <a:t>thực</a:t>
            </a:r>
            <a:r>
              <a:rPr lang="en-US" b="1" dirty="0"/>
              <a:t> </a:t>
            </a:r>
            <a:r>
              <a:rPr lang="en-US" b="1" dirty="0" err="1"/>
              <a:t>tập</a:t>
            </a:r>
            <a:endParaRPr lang="en-US" dirty="0"/>
          </a:p>
        </p:txBody>
      </p:sp>
      <p:sp>
        <p:nvSpPr>
          <p:cNvPr id="3" name="Content Placeholder 2">
            <a:extLst>
              <a:ext uri="{FF2B5EF4-FFF2-40B4-BE49-F238E27FC236}">
                <a16:creationId xmlns:a16="http://schemas.microsoft.com/office/drawing/2014/main" id="{68737F8F-4AA0-4046-92AE-EDF4DE16719D}"/>
              </a:ext>
            </a:extLst>
          </p:cNvPr>
          <p:cNvSpPr>
            <a:spLocks noGrp="1"/>
          </p:cNvSpPr>
          <p:nvPr>
            <p:ph idx="1"/>
          </p:nvPr>
        </p:nvSpPr>
        <p:spPr>
          <a:xfrm>
            <a:off x="449943" y="1190171"/>
            <a:ext cx="11258148" cy="4985850"/>
          </a:xfrm>
        </p:spPr>
        <p:txBody>
          <a:bodyPr>
            <a:normAutofit/>
          </a:bodyPr>
          <a:lstStyle/>
          <a:p>
            <a:pPr>
              <a:lnSpc>
                <a:spcPct val="200000"/>
              </a:lnSpc>
            </a:pPr>
            <a:r>
              <a:rPr lang="en-US" dirty="0" err="1"/>
              <a:t>Lợi</a:t>
            </a:r>
            <a:r>
              <a:rPr lang="en-US" dirty="0"/>
              <a:t> </a:t>
            </a:r>
            <a:r>
              <a:rPr lang="en-US" dirty="0" err="1"/>
              <a:t>ích</a:t>
            </a:r>
            <a:r>
              <a:rPr lang="en-US" dirty="0"/>
              <a:t> </a:t>
            </a:r>
            <a:r>
              <a:rPr lang="en-US" dirty="0" err="1"/>
              <a:t>khi</a:t>
            </a:r>
            <a:r>
              <a:rPr lang="en-US" dirty="0"/>
              <a:t> </a:t>
            </a:r>
            <a:r>
              <a:rPr lang="en-US" dirty="0" err="1"/>
              <a:t>xây</a:t>
            </a:r>
            <a:r>
              <a:rPr lang="en-US" dirty="0"/>
              <a:t> </a:t>
            </a:r>
            <a:r>
              <a:rPr lang="en-US" dirty="0" err="1"/>
              <a:t>dựng</a:t>
            </a:r>
            <a:r>
              <a:rPr lang="en-US" dirty="0"/>
              <a:t> </a:t>
            </a:r>
            <a:r>
              <a:rPr lang="en-US" dirty="0" err="1"/>
              <a:t>chế</a:t>
            </a:r>
            <a:r>
              <a:rPr lang="en-US" dirty="0"/>
              <a:t> </a:t>
            </a:r>
            <a:r>
              <a:rPr lang="en-US" dirty="0" err="1"/>
              <a:t>độ</a:t>
            </a:r>
            <a:r>
              <a:rPr lang="en-US" dirty="0"/>
              <a:t> </a:t>
            </a:r>
            <a:r>
              <a:rPr lang="en-US" dirty="0" err="1"/>
              <a:t>phúc</a:t>
            </a:r>
            <a:r>
              <a:rPr lang="en-US" dirty="0"/>
              <a:t> </a:t>
            </a:r>
            <a:r>
              <a:rPr lang="en-US" dirty="0" err="1"/>
              <a:t>lợi</a:t>
            </a:r>
            <a:r>
              <a:rPr lang="en-US" dirty="0"/>
              <a:t> </a:t>
            </a:r>
            <a:r>
              <a:rPr lang="en-US" dirty="0" err="1"/>
              <a:t>cho</a:t>
            </a:r>
            <a:r>
              <a:rPr lang="en-US" dirty="0"/>
              <a:t> </a:t>
            </a:r>
            <a:r>
              <a:rPr lang="en-US" dirty="0" err="1"/>
              <a:t>nhân</a:t>
            </a:r>
            <a:r>
              <a:rPr lang="en-US" dirty="0"/>
              <a:t> </a:t>
            </a:r>
            <a:r>
              <a:rPr lang="en-US" dirty="0" err="1"/>
              <a:t>viên</a:t>
            </a:r>
            <a:r>
              <a:rPr lang="en-US" dirty="0"/>
              <a:t>:</a:t>
            </a:r>
          </a:p>
          <a:p>
            <a:pPr lvl="1">
              <a:lnSpc>
                <a:spcPct val="150000"/>
              </a:lnSpc>
            </a:pPr>
            <a:r>
              <a:rPr lang="en-US" dirty="0" err="1"/>
              <a:t>Quản</a:t>
            </a:r>
            <a:r>
              <a:rPr lang="en-US" dirty="0"/>
              <a:t> </a:t>
            </a:r>
            <a:r>
              <a:rPr lang="en-US" dirty="0" err="1"/>
              <a:t>lý</a:t>
            </a:r>
            <a:r>
              <a:rPr lang="en-US" dirty="0"/>
              <a:t> </a:t>
            </a:r>
            <a:r>
              <a:rPr lang="en-US" dirty="0" err="1"/>
              <a:t>nhân</a:t>
            </a:r>
            <a:r>
              <a:rPr lang="en-US" dirty="0"/>
              <a:t> </a:t>
            </a:r>
            <a:r>
              <a:rPr lang="en-US" dirty="0" err="1"/>
              <a:t>viên</a:t>
            </a:r>
            <a:r>
              <a:rPr lang="en-US" dirty="0"/>
              <a:t> </a:t>
            </a:r>
            <a:r>
              <a:rPr lang="en-US" dirty="0" err="1"/>
              <a:t>hiệu</a:t>
            </a:r>
            <a:r>
              <a:rPr lang="en-US" dirty="0"/>
              <a:t> </a:t>
            </a:r>
            <a:r>
              <a:rPr lang="en-US" dirty="0" err="1"/>
              <a:t>quả</a:t>
            </a:r>
            <a:endParaRPr lang="en-US" dirty="0"/>
          </a:p>
          <a:p>
            <a:pPr lvl="1">
              <a:lnSpc>
                <a:spcPct val="150000"/>
              </a:lnSpc>
            </a:pPr>
            <a:r>
              <a:rPr lang="en-US" dirty="0" err="1"/>
              <a:t>Tối</a:t>
            </a:r>
            <a:r>
              <a:rPr lang="en-US" dirty="0"/>
              <a:t> </a:t>
            </a:r>
            <a:r>
              <a:rPr lang="en-US" dirty="0" err="1"/>
              <a:t>ưu</a:t>
            </a:r>
            <a:r>
              <a:rPr lang="en-US" dirty="0"/>
              <a:t> </a:t>
            </a:r>
            <a:r>
              <a:rPr lang="en-US" dirty="0" err="1"/>
              <a:t>năng</a:t>
            </a:r>
            <a:r>
              <a:rPr lang="en-US" dirty="0"/>
              <a:t> </a:t>
            </a:r>
            <a:r>
              <a:rPr lang="en-US" dirty="0" err="1"/>
              <a:t>suất</a:t>
            </a:r>
            <a:r>
              <a:rPr lang="en-US" dirty="0"/>
              <a:t> </a:t>
            </a:r>
            <a:r>
              <a:rPr lang="en-US" dirty="0" err="1"/>
              <a:t>làm</a:t>
            </a:r>
            <a:r>
              <a:rPr lang="en-US" dirty="0"/>
              <a:t> </a:t>
            </a:r>
            <a:r>
              <a:rPr lang="en-US" dirty="0" err="1"/>
              <a:t>việc</a:t>
            </a:r>
            <a:endParaRPr lang="en-US" dirty="0"/>
          </a:p>
          <a:p>
            <a:pPr lvl="1">
              <a:lnSpc>
                <a:spcPct val="150000"/>
              </a:lnSpc>
            </a:pPr>
            <a:r>
              <a:rPr lang="en-US" dirty="0" err="1"/>
              <a:t>Nâng</a:t>
            </a:r>
            <a:r>
              <a:rPr lang="en-US" dirty="0"/>
              <a:t> </a:t>
            </a:r>
            <a:r>
              <a:rPr lang="en-US" dirty="0" err="1"/>
              <a:t>cao</a:t>
            </a:r>
            <a:r>
              <a:rPr lang="en-US" dirty="0"/>
              <a:t> </a:t>
            </a:r>
            <a:r>
              <a:rPr lang="en-US" dirty="0" err="1"/>
              <a:t>văn</a:t>
            </a:r>
            <a:r>
              <a:rPr lang="en-US" dirty="0"/>
              <a:t> </a:t>
            </a:r>
            <a:r>
              <a:rPr lang="en-US" dirty="0" err="1"/>
              <a:t>hóa</a:t>
            </a:r>
            <a:r>
              <a:rPr lang="en-US" dirty="0"/>
              <a:t> </a:t>
            </a:r>
            <a:r>
              <a:rPr lang="en-US" dirty="0" err="1"/>
              <a:t>doanh</a:t>
            </a:r>
            <a:r>
              <a:rPr lang="en-US" dirty="0"/>
              <a:t> </a:t>
            </a:r>
            <a:r>
              <a:rPr lang="en-US" dirty="0" err="1"/>
              <a:t>nghiệp</a:t>
            </a:r>
            <a:endParaRPr lang="en-US" dirty="0"/>
          </a:p>
          <a:p>
            <a:pPr lvl="1">
              <a:lnSpc>
                <a:spcPct val="150000"/>
              </a:lnSpc>
            </a:pPr>
            <a:r>
              <a:rPr lang="en-US" dirty="0" err="1"/>
              <a:t>Tăng</a:t>
            </a:r>
            <a:r>
              <a:rPr lang="en-US" dirty="0"/>
              <a:t> </a:t>
            </a:r>
            <a:r>
              <a:rPr lang="en-US" dirty="0" err="1"/>
              <a:t>khả</a:t>
            </a:r>
            <a:r>
              <a:rPr lang="en-US" dirty="0"/>
              <a:t> </a:t>
            </a:r>
            <a:r>
              <a:rPr lang="en-US" dirty="0" err="1"/>
              <a:t>năng</a:t>
            </a:r>
            <a:r>
              <a:rPr lang="en-US" dirty="0"/>
              <a:t> </a:t>
            </a:r>
            <a:r>
              <a:rPr lang="en-US" dirty="0" err="1"/>
              <a:t>giữ</a:t>
            </a:r>
            <a:r>
              <a:rPr lang="en-US" dirty="0"/>
              <a:t> </a:t>
            </a:r>
            <a:r>
              <a:rPr lang="en-US" dirty="0" err="1"/>
              <a:t>chân</a:t>
            </a:r>
            <a:r>
              <a:rPr lang="en-US" dirty="0"/>
              <a:t> </a:t>
            </a:r>
            <a:r>
              <a:rPr lang="en-US" dirty="0" err="1"/>
              <a:t>nhân</a:t>
            </a:r>
            <a:r>
              <a:rPr lang="en-US" dirty="0"/>
              <a:t> </a:t>
            </a:r>
            <a:r>
              <a:rPr lang="en-US" dirty="0" err="1"/>
              <a:t>tài</a:t>
            </a:r>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7545E1B-D5FC-436B-8FCE-DC0C51864FB3}"/>
              </a:ext>
            </a:extLst>
          </p:cNvPr>
          <p:cNvSpPr>
            <a:spLocks noGrp="1"/>
          </p:cNvSpPr>
          <p:nvPr>
            <p:ph type="sldNum" sz="quarter" idx="12"/>
          </p:nvPr>
        </p:nvSpPr>
        <p:spPr/>
        <p:txBody>
          <a:bodyPr/>
          <a:lstStyle/>
          <a:p>
            <a:r>
              <a:rPr lang="en-US"/>
              <a:t>- </a:t>
            </a:r>
            <a:fld id="{9EA40E5E-19B2-469A-81BC-1F6A517536BE}" type="slidenum">
              <a:rPr lang="en-US" smtClean="0"/>
              <a:pPr/>
              <a:t>17</a:t>
            </a:fld>
            <a:r>
              <a:rPr lang="en-US"/>
              <a:t> -</a:t>
            </a:r>
          </a:p>
        </p:txBody>
      </p:sp>
    </p:spTree>
    <p:extLst>
      <p:ext uri="{BB962C8B-B14F-4D97-AF65-F5344CB8AC3E}">
        <p14:creationId xmlns:p14="http://schemas.microsoft.com/office/powerpoint/2010/main" val="22707361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7D62-8FC8-4B51-8A56-8E5B19A531EF}"/>
              </a:ext>
            </a:extLst>
          </p:cNvPr>
          <p:cNvSpPr>
            <a:spLocks noGrp="1"/>
          </p:cNvSpPr>
          <p:nvPr>
            <p:ph type="title"/>
          </p:nvPr>
        </p:nvSpPr>
        <p:spPr/>
        <p:txBody>
          <a:bodyPr>
            <a:normAutofit/>
          </a:bodyPr>
          <a:lstStyle/>
          <a:p>
            <a:r>
              <a:rPr lang="en-US" b="1" dirty="0" err="1"/>
              <a:t>Kết</a:t>
            </a:r>
            <a:r>
              <a:rPr lang="en-US" b="1" dirty="0"/>
              <a:t> </a:t>
            </a:r>
            <a:r>
              <a:rPr lang="en-US" b="1" dirty="0" err="1"/>
              <a:t>quả</a:t>
            </a:r>
            <a:r>
              <a:rPr lang="en-US" b="1" dirty="0"/>
              <a:t> </a:t>
            </a:r>
            <a:r>
              <a:rPr lang="en-US" b="1" dirty="0" err="1"/>
              <a:t>thực</a:t>
            </a:r>
            <a:r>
              <a:rPr lang="en-US" b="1" dirty="0"/>
              <a:t> </a:t>
            </a:r>
            <a:r>
              <a:rPr lang="en-US" b="1" dirty="0" err="1"/>
              <a:t>tập</a:t>
            </a:r>
            <a:endParaRPr lang="en-US" dirty="0"/>
          </a:p>
        </p:txBody>
      </p:sp>
      <p:sp>
        <p:nvSpPr>
          <p:cNvPr id="3" name="Content Placeholder 2">
            <a:extLst>
              <a:ext uri="{FF2B5EF4-FFF2-40B4-BE49-F238E27FC236}">
                <a16:creationId xmlns:a16="http://schemas.microsoft.com/office/drawing/2014/main" id="{68737F8F-4AA0-4046-92AE-EDF4DE16719D}"/>
              </a:ext>
            </a:extLst>
          </p:cNvPr>
          <p:cNvSpPr>
            <a:spLocks noGrp="1"/>
          </p:cNvSpPr>
          <p:nvPr>
            <p:ph idx="1"/>
          </p:nvPr>
        </p:nvSpPr>
        <p:spPr>
          <a:xfrm>
            <a:off x="449943" y="1190171"/>
            <a:ext cx="6730786" cy="4985850"/>
          </a:xfrm>
        </p:spPr>
        <p:txBody>
          <a:bodyPr>
            <a:normAutofit fontScale="92500" lnSpcReduction="10000"/>
          </a:bodyPr>
          <a:lstStyle/>
          <a:p>
            <a:r>
              <a:rPr lang="en-US" dirty="0" err="1"/>
              <a:t>Tóm</a:t>
            </a:r>
            <a:r>
              <a:rPr lang="en-US" dirty="0"/>
              <a:t> </a:t>
            </a:r>
            <a:r>
              <a:rPr lang="en-US" dirty="0" err="1"/>
              <a:t>tắt</a:t>
            </a:r>
            <a:r>
              <a:rPr lang="en-US" dirty="0"/>
              <a:t>:</a:t>
            </a:r>
          </a:p>
          <a:p>
            <a:pPr lvl="1">
              <a:lnSpc>
                <a:spcPct val="150000"/>
              </a:lnSpc>
            </a:pPr>
            <a:r>
              <a:rPr lang="en-US" dirty="0" err="1">
                <a:effectLst/>
                <a:latin typeface="Times New Roman" panose="02020603050405020304" pitchFamily="18" charset="0"/>
                <a:ea typeface="Times New Roman" panose="02020603050405020304" pitchFamily="18" charset="0"/>
              </a:rPr>
              <a:t>Hiểu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err="1">
                <a:ea typeface="Times New Roman" panose="02020603050405020304" pitchFamily="18" charset="0"/>
              </a:rPr>
              <a:t>h</a:t>
            </a:r>
            <a:r>
              <a:rPr lang="en-US" dirty="0">
                <a:ea typeface="Times New Roman" panose="02020603050405020304" pitchFamily="18" charset="0"/>
              </a:rPr>
              <a:t> </a:t>
            </a:r>
            <a:r>
              <a:rPr lang="en-US" dirty="0" err="1">
                <a:ea typeface="Times New Roman" panose="02020603050405020304" pitchFamily="18" charset="0"/>
              </a:rPr>
              <a:t>hoạt</a:t>
            </a:r>
            <a:r>
              <a:rPr lang="en-US" dirty="0">
                <a:ea typeface="Times New Roman" panose="02020603050405020304" pitchFamily="18" charset="0"/>
              </a:rPr>
              <a:t> </a:t>
            </a:r>
            <a:r>
              <a:rPr lang="en-US" dirty="0" err="1">
                <a:ea typeface="Times New Roman" panose="02020603050405020304" pitchFamily="18" charset="0"/>
              </a:rPr>
              <a:t>động</a:t>
            </a:r>
            <a:r>
              <a:rPr lang="en-US" dirty="0">
                <a:ea typeface="Times New Roman" panose="02020603050405020304" pitchFamily="18" charset="0"/>
              </a:rPr>
              <a:t> </a:t>
            </a:r>
            <a:r>
              <a:rPr lang="en-US" dirty="0" err="1">
                <a:ea typeface="Times New Roman" panose="02020603050405020304" pitchFamily="18" charset="0"/>
              </a:rPr>
              <a:t>của</a:t>
            </a:r>
            <a:r>
              <a:rPr lang="en-US" dirty="0">
                <a:ea typeface="Times New Roman" panose="02020603050405020304" pitchFamily="18" charset="0"/>
              </a:rPr>
              <a:t> </a:t>
            </a:r>
            <a:r>
              <a:rPr lang="en-US" dirty="0" err="1">
                <a:ea typeface="Times New Roman" panose="02020603050405020304" pitchFamily="18" charset="0"/>
              </a:rPr>
              <a:t>mô</a:t>
            </a:r>
            <a:r>
              <a:rPr lang="en-US" dirty="0">
                <a:ea typeface="Times New Roman" panose="02020603050405020304" pitchFamily="18" charset="0"/>
              </a:rPr>
              <a:t> </a:t>
            </a:r>
            <a:r>
              <a:rPr lang="en-US" dirty="0" err="1">
                <a:ea typeface="Times New Roman" panose="02020603050405020304" pitchFamily="18" charset="0"/>
              </a:rPr>
              <a:t>hình</a:t>
            </a:r>
            <a:r>
              <a:rPr lang="en-US" dirty="0">
                <a:ea typeface="Times New Roman" panose="02020603050405020304" pitchFamily="18" charset="0"/>
              </a:rPr>
              <a:t> 3 </a:t>
            </a:r>
            <a:r>
              <a:rPr lang="en-US" dirty="0" err="1">
                <a:ea typeface="Times New Roman" panose="02020603050405020304" pitchFamily="18" charset="0"/>
              </a:rPr>
              <a:t>lớp</a:t>
            </a:r>
            <a:r>
              <a:rPr lang="en-US" dirty="0">
                <a:ea typeface="Times New Roman" panose="02020603050405020304" pitchFamily="18" charset="0"/>
              </a:rPr>
              <a:t>.</a:t>
            </a:r>
          </a:p>
          <a:p>
            <a:pPr lvl="1">
              <a:lnSpc>
                <a:spcPct val="150000"/>
              </a:lnSpc>
            </a:pPr>
            <a:r>
              <a:rPr lang="en-US" dirty="0" err="1">
                <a:effectLst/>
                <a:latin typeface="Times New Roman" panose="02020603050405020304" pitchFamily="18" charset="0"/>
                <a:ea typeface="Times New Roman" panose="02020603050405020304" pitchFamily="18" charset="0"/>
              </a:rPr>
              <a:t>Biết</a:t>
            </a:r>
            <a:r>
              <a:rPr lang="en-US" dirty="0">
                <a:effectLst/>
                <a:latin typeface="Times New Roman" panose="02020603050405020304" pitchFamily="18" charset="0"/>
                <a:ea typeface="Times New Roman" panose="02020603050405020304" pitchFamily="18" charset="0"/>
              </a:rPr>
              <a:t> </a:t>
            </a:r>
            <a:r>
              <a:rPr lang="en-US" dirty="0" err="1">
                <a:ea typeface="Times New Roman" panose="02020603050405020304" pitchFamily="18" charset="0"/>
              </a:rPr>
              <a:t>được</a:t>
            </a:r>
            <a:r>
              <a:rPr lang="en-US" dirty="0">
                <a:ea typeface="Times New Roman" panose="02020603050405020304" pitchFamily="18" charset="0"/>
              </a:rPr>
              <a:t> </a:t>
            </a:r>
            <a:r>
              <a:rPr lang="en-US" dirty="0" err="1">
                <a:ea typeface="Times New Roman" panose="02020603050405020304" pitchFamily="18" charset="0"/>
              </a:rPr>
              <a:t>cách</a:t>
            </a:r>
            <a:r>
              <a:rPr lang="en-US" dirty="0">
                <a:ea typeface="Times New Roman" panose="02020603050405020304" pitchFamily="18" charset="0"/>
              </a:rPr>
              <a:t> </a:t>
            </a:r>
            <a:r>
              <a:rPr lang="en-US" dirty="0" err="1">
                <a:ea typeface="Times New Roman" panose="02020603050405020304" pitchFamily="18" charset="0"/>
              </a:rPr>
              <a:t>quản</a:t>
            </a:r>
            <a:r>
              <a:rPr lang="en-US" dirty="0">
                <a:ea typeface="Times New Roman" panose="02020603050405020304" pitchFamily="18" charset="0"/>
              </a:rPr>
              <a:t> </a:t>
            </a:r>
            <a:r>
              <a:rPr lang="en-US" dirty="0" err="1">
                <a:ea typeface="Times New Roman" panose="02020603050405020304" pitchFamily="18" charset="0"/>
              </a:rPr>
              <a:t>trị</a:t>
            </a:r>
            <a:r>
              <a:rPr lang="en-US" dirty="0">
                <a:ea typeface="Times New Roman" panose="02020603050405020304" pitchFamily="18" charset="0"/>
              </a:rPr>
              <a:t> </a:t>
            </a:r>
            <a:r>
              <a:rPr lang="en-US" dirty="0" err="1">
                <a:ea typeface="Times New Roman" panose="02020603050405020304" pitchFamily="18" charset="0"/>
              </a:rPr>
              <a:t>nguồn</a:t>
            </a:r>
            <a:r>
              <a:rPr lang="en-US" dirty="0">
                <a:ea typeface="Times New Roman" panose="02020603050405020304" pitchFamily="18" charset="0"/>
              </a:rPr>
              <a:t> </a:t>
            </a:r>
            <a:r>
              <a:rPr lang="en-US" dirty="0" err="1">
                <a:ea typeface="Times New Roman" panose="02020603050405020304" pitchFamily="18" charset="0"/>
              </a:rPr>
              <a:t>nhân</a:t>
            </a:r>
            <a:r>
              <a:rPr lang="en-US" dirty="0">
                <a:ea typeface="Times New Roman" panose="02020603050405020304" pitchFamily="18" charset="0"/>
              </a:rPr>
              <a:t> </a:t>
            </a:r>
            <a:r>
              <a:rPr lang="en-US" dirty="0" err="1">
                <a:ea typeface="Times New Roman" panose="02020603050405020304" pitchFamily="18" charset="0"/>
              </a:rPr>
              <a:t>lực</a:t>
            </a:r>
            <a:r>
              <a:rPr lang="en-US" dirty="0">
                <a:ea typeface="Times New Roman" panose="02020603050405020304" pitchFamily="18" charset="0"/>
              </a:rPr>
              <a:t>.</a:t>
            </a:r>
          </a:p>
          <a:p>
            <a:pPr lvl="1">
              <a:lnSpc>
                <a:spcPct val="150000"/>
              </a:lnSpc>
            </a:pPr>
            <a:r>
              <a:rPr lang="en-US" dirty="0" err="1">
                <a:effectLst/>
                <a:latin typeface="Times New Roman" panose="02020603050405020304" pitchFamily="18" charset="0"/>
                <a:ea typeface="Times New Roman" panose="02020603050405020304" pitchFamily="18" charset="0"/>
              </a:rPr>
              <a:t>Nâng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cao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năng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lập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hướng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tượng</a:t>
            </a:r>
            <a:r>
              <a:rPr lang="en-US" dirty="0">
                <a:effectLst/>
                <a:latin typeface="Times New Roman" panose="02020603050405020304" pitchFamily="18" charset="0"/>
                <a:ea typeface="Times New Roman" panose="02020603050405020304" pitchFamily="18" charset="0"/>
              </a:rPr>
              <a:t> (OOP).</a:t>
            </a:r>
          </a:p>
          <a:p>
            <a:pPr lvl="1">
              <a:lnSpc>
                <a:spcPct val="150000"/>
              </a:lnSpc>
            </a:pPr>
            <a:r>
              <a:rPr lang="en-US" dirty="0" err="1">
                <a:effectLst/>
                <a:latin typeface="Times New Roman" panose="02020603050405020304" pitchFamily="18" charset="0"/>
                <a:ea typeface="Times New Roman" panose="02020603050405020304" pitchFamily="18" charset="0"/>
              </a:rPr>
              <a:t>Cách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việc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nhóm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quả</a:t>
            </a:r>
            <a:r>
              <a:rPr lang="en-US" dirty="0">
                <a:effectLst/>
                <a:latin typeface="Times New Roman" panose="02020603050405020304" pitchFamily="18" charset="0"/>
                <a:ea typeface="Times New Roman" panose="02020603050405020304" pitchFamily="18" charset="0"/>
              </a:rPr>
              <a:t>.</a:t>
            </a:r>
          </a:p>
          <a:p>
            <a:pPr lvl="1">
              <a:lnSpc>
                <a:spcPct val="150000"/>
              </a:lnSpc>
            </a:pPr>
            <a:r>
              <a:rPr lang="en-US" dirty="0" err="1">
                <a:ea typeface="Times New Roman" panose="02020603050405020304" pitchFamily="18" charset="0"/>
              </a:rPr>
              <a:t>Học</a:t>
            </a:r>
            <a:r>
              <a:rPr lang="en-US" dirty="0">
                <a:ea typeface="Times New Roman" panose="02020603050405020304" pitchFamily="18" charset="0"/>
              </a:rPr>
              <a:t> </a:t>
            </a:r>
            <a:r>
              <a:rPr lang="en-US" dirty="0" err="1">
                <a:ea typeface="Times New Roman" panose="02020603050405020304" pitchFamily="18" charset="0"/>
              </a:rPr>
              <a:t>được</a:t>
            </a:r>
            <a:r>
              <a:rPr lang="en-US" dirty="0">
                <a:ea typeface="Times New Roman" panose="02020603050405020304" pitchFamily="18" charset="0"/>
              </a:rPr>
              <a:t> </a:t>
            </a:r>
            <a:r>
              <a:rPr lang="en-US" dirty="0" err="1">
                <a:ea typeface="Times New Roman" panose="02020603050405020304" pitchFamily="18" charset="0"/>
              </a:rPr>
              <a:t>cách</a:t>
            </a:r>
            <a:r>
              <a:rPr lang="en-US" dirty="0">
                <a:ea typeface="Times New Roman" panose="02020603050405020304" pitchFamily="18" charset="0"/>
              </a:rPr>
              <a:t> </a:t>
            </a:r>
            <a:r>
              <a:rPr lang="en-US" dirty="0" err="1">
                <a:ea typeface="Times New Roman" panose="02020603050405020304" pitchFamily="18" charset="0"/>
              </a:rPr>
              <a:t>quản</a:t>
            </a:r>
            <a:r>
              <a:rPr lang="en-US" dirty="0">
                <a:ea typeface="Times New Roman" panose="02020603050405020304" pitchFamily="18" charset="0"/>
              </a:rPr>
              <a:t> </a:t>
            </a:r>
            <a:r>
              <a:rPr lang="en-US" dirty="0" err="1">
                <a:ea typeface="Times New Roman" panose="02020603050405020304" pitchFamily="18" charset="0"/>
              </a:rPr>
              <a:t>lý</a:t>
            </a:r>
            <a:r>
              <a:rPr lang="en-US" dirty="0">
                <a:ea typeface="Times New Roman" panose="02020603050405020304" pitchFamily="18" charset="0"/>
              </a:rPr>
              <a:t> </a:t>
            </a:r>
            <a:r>
              <a:rPr lang="en-US" dirty="0" err="1">
                <a:ea typeface="Times New Roman" panose="02020603050405020304" pitchFamily="18" charset="0"/>
              </a:rPr>
              <a:t>công</a:t>
            </a:r>
            <a:r>
              <a:rPr lang="en-US" dirty="0">
                <a:ea typeface="Times New Roman" panose="02020603050405020304" pitchFamily="18" charset="0"/>
              </a:rPr>
              <a:t> </a:t>
            </a:r>
            <a:r>
              <a:rPr lang="en-US" dirty="0" err="1">
                <a:ea typeface="Times New Roman" panose="02020603050405020304" pitchFamily="18" charset="0"/>
              </a:rPr>
              <a:t>việc</a:t>
            </a:r>
            <a:r>
              <a:rPr lang="en-US" dirty="0">
                <a:ea typeface="Times New Roman" panose="02020603050405020304" pitchFamily="18" charset="0"/>
              </a:rPr>
              <a:t> </a:t>
            </a:r>
            <a:r>
              <a:rPr lang="en-US" dirty="0" err="1">
                <a:ea typeface="Times New Roman" panose="02020603050405020304" pitchFamily="18" charset="0"/>
              </a:rPr>
              <a:t>và</a:t>
            </a:r>
            <a:r>
              <a:rPr lang="en-US" dirty="0">
                <a:ea typeface="Times New Roman" panose="02020603050405020304" pitchFamily="18" charset="0"/>
              </a:rPr>
              <a:t> </a:t>
            </a:r>
            <a:r>
              <a:rPr lang="en-US" dirty="0" err="1">
                <a:ea typeface="Times New Roman" panose="02020603050405020304" pitchFamily="18" charset="0"/>
              </a:rPr>
              <a:t>thực</a:t>
            </a:r>
            <a:r>
              <a:rPr lang="en-US" dirty="0">
                <a:ea typeface="Times New Roman" panose="02020603050405020304" pitchFamily="18" charset="0"/>
              </a:rPr>
              <a:t> </a:t>
            </a:r>
            <a:r>
              <a:rPr lang="en-US" dirty="0" err="1">
                <a:ea typeface="Times New Roman" panose="02020603050405020304" pitchFamily="18" charset="0"/>
              </a:rPr>
              <a:t>nghiệm</a:t>
            </a:r>
            <a:r>
              <a:rPr lang="en-US" dirty="0">
                <a:ea typeface="Times New Roman" panose="02020603050405020304" pitchFamily="18" charset="0"/>
              </a:rPr>
              <a:t> </a:t>
            </a:r>
            <a:r>
              <a:rPr lang="en-US" dirty="0" err="1">
                <a:ea typeface="Times New Roman" panose="02020603050405020304" pitchFamily="18" charset="0"/>
              </a:rPr>
              <a:t>trong</a:t>
            </a:r>
            <a:r>
              <a:rPr lang="en-US" dirty="0">
                <a:ea typeface="Times New Roman" panose="02020603050405020304" pitchFamily="18" charset="0"/>
              </a:rPr>
              <a:t> </a:t>
            </a:r>
            <a:r>
              <a:rPr lang="en-US" dirty="0" err="1">
                <a:ea typeface="Times New Roman" panose="02020603050405020304" pitchFamily="18" charset="0"/>
              </a:rPr>
              <a:t>quá</a:t>
            </a:r>
            <a:r>
              <a:rPr lang="en-US" dirty="0">
                <a:ea typeface="Times New Roman" panose="02020603050405020304" pitchFamily="18" charset="0"/>
              </a:rPr>
              <a:t> </a:t>
            </a:r>
            <a:r>
              <a:rPr lang="en-US" dirty="0" err="1">
                <a:ea typeface="Times New Roman" panose="02020603050405020304" pitchFamily="18" charset="0"/>
              </a:rPr>
              <a:t>trình</a:t>
            </a:r>
            <a:r>
              <a:rPr lang="en-US" dirty="0">
                <a:ea typeface="Times New Roman" panose="02020603050405020304" pitchFamily="18" charset="0"/>
              </a:rPr>
              <a:t> </a:t>
            </a:r>
            <a:r>
              <a:rPr lang="en-US" dirty="0" err="1">
                <a:ea typeface="Times New Roman" panose="02020603050405020304" pitchFamily="18" charset="0"/>
              </a:rPr>
              <a:t>thực</a:t>
            </a:r>
            <a:r>
              <a:rPr lang="en-US" dirty="0">
                <a:ea typeface="Times New Roman" panose="02020603050405020304" pitchFamily="18" charset="0"/>
              </a:rPr>
              <a:t> </a:t>
            </a:r>
            <a:r>
              <a:rPr lang="en-US" dirty="0" err="1">
                <a:ea typeface="Times New Roman" panose="02020603050405020304" pitchFamily="18" charset="0"/>
              </a:rPr>
              <a:t>tập</a:t>
            </a:r>
            <a:r>
              <a:rPr lang="en-US" dirty="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lvl="1">
              <a:lnSpc>
                <a:spcPct val="110000"/>
              </a:lnSpc>
            </a:pPr>
            <a:r>
              <a:rPr lang="en-US" dirty="0" err="1"/>
              <a:t>Hiểu</a:t>
            </a:r>
            <a:r>
              <a:rPr lang="en-US" dirty="0"/>
              <a:t> </a:t>
            </a:r>
            <a:r>
              <a:rPr lang="en-US" dirty="0" err="1"/>
              <a:t>được</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chế</a:t>
            </a:r>
            <a:r>
              <a:rPr lang="en-US" dirty="0"/>
              <a:t> </a:t>
            </a:r>
            <a:r>
              <a:rPr lang="en-US" dirty="0" err="1"/>
              <a:t>độ</a:t>
            </a:r>
            <a:r>
              <a:rPr lang="en-US" dirty="0"/>
              <a:t>, </a:t>
            </a:r>
            <a:r>
              <a:rPr lang="en-US" dirty="0" err="1"/>
              <a:t>chính</a:t>
            </a:r>
            <a:r>
              <a:rPr lang="en-US" dirty="0"/>
              <a:t> </a:t>
            </a:r>
            <a:r>
              <a:rPr lang="en-US" dirty="0" err="1"/>
              <a:t>sách</a:t>
            </a:r>
            <a:r>
              <a:rPr lang="en-US" dirty="0"/>
              <a:t> </a:t>
            </a:r>
            <a:r>
              <a:rPr lang="en-US" dirty="0" err="1"/>
              <a:t>trong</a:t>
            </a:r>
            <a:r>
              <a:rPr lang="en-US" dirty="0"/>
              <a:t> </a:t>
            </a:r>
            <a:r>
              <a:rPr lang="en-US" dirty="0" err="1"/>
              <a:t>doanh</a:t>
            </a:r>
            <a:r>
              <a:rPr lang="en-US" dirty="0"/>
              <a:t> </a:t>
            </a:r>
            <a:r>
              <a:rPr lang="en-US" dirty="0" err="1"/>
              <a:t>nghiệp</a:t>
            </a:r>
            <a:endParaRPr lang="en-US" dirty="0"/>
          </a:p>
          <a:p>
            <a:pPr lvl="1"/>
            <a:endParaRPr lang="en-US" dirty="0"/>
          </a:p>
        </p:txBody>
      </p:sp>
      <p:sp>
        <p:nvSpPr>
          <p:cNvPr id="4" name="Slide Number Placeholder 3">
            <a:extLst>
              <a:ext uri="{FF2B5EF4-FFF2-40B4-BE49-F238E27FC236}">
                <a16:creationId xmlns:a16="http://schemas.microsoft.com/office/drawing/2014/main" id="{17545E1B-D5FC-436B-8FCE-DC0C51864FB3}"/>
              </a:ext>
            </a:extLst>
          </p:cNvPr>
          <p:cNvSpPr>
            <a:spLocks noGrp="1"/>
          </p:cNvSpPr>
          <p:nvPr>
            <p:ph type="sldNum" sz="quarter" idx="12"/>
          </p:nvPr>
        </p:nvSpPr>
        <p:spPr/>
        <p:txBody>
          <a:bodyPr/>
          <a:lstStyle/>
          <a:p>
            <a:r>
              <a:rPr lang="en-US"/>
              <a:t>- </a:t>
            </a:r>
            <a:fld id="{9EA40E5E-19B2-469A-81BC-1F6A517536BE}" type="slidenum">
              <a:rPr lang="en-US" smtClean="0"/>
              <a:pPr/>
              <a:t>18</a:t>
            </a:fld>
            <a:r>
              <a:rPr lang="en-US"/>
              <a:t> -</a:t>
            </a:r>
          </a:p>
        </p:txBody>
      </p:sp>
      <p:pic>
        <p:nvPicPr>
          <p:cNvPr id="3074" name="Picture 2" descr="Các đầu ra (kết quả) của Dự án">
            <a:extLst>
              <a:ext uri="{FF2B5EF4-FFF2-40B4-BE49-F238E27FC236}">
                <a16:creationId xmlns:a16="http://schemas.microsoft.com/office/drawing/2014/main" id="{A38A348A-F1A4-4086-ADCD-F4D521652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589" y="1997337"/>
            <a:ext cx="3716710" cy="3371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60154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42DF-B32D-49E9-83F8-45195F16FFAF}"/>
              </a:ext>
            </a:extLst>
          </p:cNvPr>
          <p:cNvSpPr>
            <a:spLocks noGrp="1"/>
          </p:cNvSpPr>
          <p:nvPr>
            <p:ph type="title"/>
          </p:nvPr>
        </p:nvSpPr>
        <p:spPr/>
        <p:txBody>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b="1" dirty="0"/>
          </a:p>
        </p:txBody>
      </p:sp>
      <p:sp>
        <p:nvSpPr>
          <p:cNvPr id="3" name="Content Placeholder 2">
            <a:extLst>
              <a:ext uri="{FF2B5EF4-FFF2-40B4-BE49-F238E27FC236}">
                <a16:creationId xmlns:a16="http://schemas.microsoft.com/office/drawing/2014/main" id="{21ACCA98-51BA-4FFB-B730-A514BBD05273}"/>
              </a:ext>
            </a:extLst>
          </p:cNvPr>
          <p:cNvSpPr>
            <a:spLocks noGrp="1"/>
          </p:cNvSpPr>
          <p:nvPr>
            <p:ph idx="1"/>
          </p:nvPr>
        </p:nvSpPr>
        <p:spPr>
          <a:xfrm>
            <a:off x="449943" y="1190171"/>
            <a:ext cx="6403439" cy="4985850"/>
          </a:xfrm>
        </p:spPr>
        <p:txBody>
          <a:bodyPr>
            <a:normAutofit/>
          </a:bodyPr>
          <a:lstStyle/>
          <a:p>
            <a:pPr marL="285750" lvl="0" indent="-285750">
              <a:lnSpc>
                <a:spcPct val="90000"/>
              </a:lnSpc>
              <a:spcBef>
                <a:spcPct val="40000"/>
              </a:spcBef>
              <a:buClr>
                <a:srgbClr val="006699"/>
              </a:buClr>
            </a:pPr>
            <a:r>
              <a:rPr lang="en-US" dirty="0" err="1"/>
              <a:t>Lược</a:t>
            </a:r>
            <a:r>
              <a:rPr lang="en-US" dirty="0"/>
              <a:t> </a:t>
            </a:r>
            <a:r>
              <a:rPr lang="en-US" dirty="0" err="1"/>
              <a:t>đồ</a:t>
            </a:r>
            <a:r>
              <a:rPr lang="en-US" dirty="0"/>
              <a:t> CSDL </a:t>
            </a:r>
            <a:r>
              <a:rPr lang="en-US" dirty="0" err="1"/>
              <a:t>quan</a:t>
            </a:r>
            <a:r>
              <a:rPr lang="en-US" dirty="0"/>
              <a:t> </a:t>
            </a:r>
            <a:r>
              <a:rPr lang="en-US" dirty="0" err="1"/>
              <a:t>hệ</a:t>
            </a:r>
            <a:r>
              <a:rPr lang="en-US" dirty="0"/>
              <a:t>:</a:t>
            </a:r>
          </a:p>
          <a:p>
            <a:pPr marL="623887" lvl="1" indent="-285750">
              <a:spcBef>
                <a:spcPct val="40000"/>
              </a:spcBef>
              <a:buClr>
                <a:srgbClr val="006699"/>
              </a:buClr>
            </a:pPr>
            <a:endParaRPr lang="en-US" dirty="0"/>
          </a:p>
        </p:txBody>
      </p:sp>
      <p:sp>
        <p:nvSpPr>
          <p:cNvPr id="4" name="Slide Number Placeholder 3">
            <a:extLst>
              <a:ext uri="{FF2B5EF4-FFF2-40B4-BE49-F238E27FC236}">
                <a16:creationId xmlns:a16="http://schemas.microsoft.com/office/drawing/2014/main" id="{435A37FA-EDAA-4A01-90F1-FBA1CFA33AAB}"/>
              </a:ext>
            </a:extLst>
          </p:cNvPr>
          <p:cNvSpPr>
            <a:spLocks noGrp="1"/>
          </p:cNvSpPr>
          <p:nvPr>
            <p:ph type="sldNum" sz="quarter" idx="12"/>
          </p:nvPr>
        </p:nvSpPr>
        <p:spPr/>
        <p:txBody>
          <a:bodyPr/>
          <a:lstStyle/>
          <a:p>
            <a:r>
              <a:rPr lang="en-US"/>
              <a:t>- </a:t>
            </a:r>
            <a:fld id="{9EA40E5E-19B2-469A-81BC-1F6A517536BE}" type="slidenum">
              <a:rPr lang="en-US" smtClean="0"/>
              <a:pPr/>
              <a:t>19</a:t>
            </a:fld>
            <a:r>
              <a:rPr lang="en-US"/>
              <a:t> -</a:t>
            </a:r>
          </a:p>
        </p:txBody>
      </p:sp>
      <p:pic>
        <p:nvPicPr>
          <p:cNvPr id="7" name="Picture 6">
            <a:extLst>
              <a:ext uri="{FF2B5EF4-FFF2-40B4-BE49-F238E27FC236}">
                <a16:creationId xmlns:a16="http://schemas.microsoft.com/office/drawing/2014/main" id="{5B83D224-78B3-42A1-B696-2EFEE1A56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420" y="1716644"/>
            <a:ext cx="6844144" cy="4524121"/>
          </a:xfrm>
          <a:prstGeom prst="rect">
            <a:avLst/>
          </a:prstGeom>
        </p:spPr>
      </p:pic>
    </p:spTree>
    <p:extLst>
      <p:ext uri="{BB962C8B-B14F-4D97-AF65-F5344CB8AC3E}">
        <p14:creationId xmlns:p14="http://schemas.microsoft.com/office/powerpoint/2010/main" val="4084322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a:t>
            </a:r>
          </a:p>
        </p:txBody>
      </p:sp>
      <p:sp>
        <p:nvSpPr>
          <p:cNvPr id="6" name="Slide Number Placeholder 5"/>
          <p:cNvSpPr>
            <a:spLocks noGrp="1"/>
          </p:cNvSpPr>
          <p:nvPr>
            <p:ph type="sldNum" sz="quarter" idx="12"/>
          </p:nvPr>
        </p:nvSpPr>
        <p:spPr/>
        <p:txBody>
          <a:bodyPr/>
          <a:lstStyle/>
          <a:p>
            <a:fld id="{9EA40E5E-19B2-469A-81BC-1F6A517536BE}" type="slidenum">
              <a:rPr lang="en-US" smtClean="0"/>
              <a:pPr/>
              <a:t>2</a:t>
            </a:fld>
            <a:endParaRPr lang="en-US"/>
          </a:p>
        </p:txBody>
      </p:sp>
      <p:graphicFrame>
        <p:nvGraphicFramePr>
          <p:cNvPr id="5" name="Diagram 4"/>
          <p:cNvGraphicFramePr/>
          <p:nvPr>
            <p:extLst>
              <p:ext uri="{D42A27DB-BD31-4B8C-83A1-F6EECF244321}">
                <p14:modId xmlns:p14="http://schemas.microsoft.com/office/powerpoint/2010/main" val="168455783"/>
              </p:ext>
            </p:extLst>
          </p:nvPr>
        </p:nvGraphicFramePr>
        <p:xfrm>
          <a:off x="2032000" y="1161143"/>
          <a:ext cx="9448800" cy="522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660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F4D0-BEB8-4E5E-BF41-7E79B927E5BB}"/>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b="1" dirty="0"/>
          </a:p>
        </p:txBody>
      </p:sp>
      <p:pic>
        <p:nvPicPr>
          <p:cNvPr id="6" name="Content Placeholder 5">
            <a:extLst>
              <a:ext uri="{FF2B5EF4-FFF2-40B4-BE49-F238E27FC236}">
                <a16:creationId xmlns:a16="http://schemas.microsoft.com/office/drawing/2014/main" id="{AEDE736D-1E41-4EDB-82AE-6FBA58F77045}"/>
              </a:ext>
            </a:extLst>
          </p:cNvPr>
          <p:cNvPicPr>
            <a:picLocks noGrp="1" noChangeAspect="1"/>
          </p:cNvPicPr>
          <p:nvPr>
            <p:ph idx="1"/>
          </p:nvPr>
        </p:nvPicPr>
        <p:blipFill>
          <a:blip r:embed="rId2"/>
          <a:stretch>
            <a:fillRect/>
          </a:stretch>
        </p:blipFill>
        <p:spPr>
          <a:xfrm>
            <a:off x="1991146" y="1146237"/>
            <a:ext cx="8209708" cy="4984750"/>
          </a:xfrm>
        </p:spPr>
      </p:pic>
      <p:sp>
        <p:nvSpPr>
          <p:cNvPr id="4" name="Slide Number Placeholder 3">
            <a:extLst>
              <a:ext uri="{FF2B5EF4-FFF2-40B4-BE49-F238E27FC236}">
                <a16:creationId xmlns:a16="http://schemas.microsoft.com/office/drawing/2014/main" id="{1144C7CA-34A5-4186-9D7E-043A6014E90A}"/>
              </a:ext>
            </a:extLst>
          </p:cNvPr>
          <p:cNvSpPr>
            <a:spLocks noGrp="1"/>
          </p:cNvSpPr>
          <p:nvPr>
            <p:ph type="sldNum" sz="quarter" idx="12"/>
          </p:nvPr>
        </p:nvSpPr>
        <p:spPr/>
        <p:txBody>
          <a:bodyPr/>
          <a:lstStyle/>
          <a:p>
            <a:r>
              <a:rPr lang="en-US"/>
              <a:t>- </a:t>
            </a:r>
            <a:fld id="{9EA40E5E-19B2-469A-81BC-1F6A517536BE}" type="slidenum">
              <a:rPr lang="en-US" smtClean="0"/>
              <a:pPr/>
              <a:t>20</a:t>
            </a:fld>
            <a:r>
              <a:rPr lang="en-US"/>
              <a:t> -</a:t>
            </a:r>
          </a:p>
        </p:txBody>
      </p:sp>
    </p:spTree>
    <p:extLst>
      <p:ext uri="{BB962C8B-B14F-4D97-AF65-F5344CB8AC3E}">
        <p14:creationId xmlns:p14="http://schemas.microsoft.com/office/powerpoint/2010/main" val="178804379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216E-3858-48EA-AB5F-6C5BD875E279}"/>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pic>
        <p:nvPicPr>
          <p:cNvPr id="6" name="Content Placeholder 5">
            <a:extLst>
              <a:ext uri="{FF2B5EF4-FFF2-40B4-BE49-F238E27FC236}">
                <a16:creationId xmlns:a16="http://schemas.microsoft.com/office/drawing/2014/main" id="{7398B2CC-2E67-4BA0-978F-64DAD158DB45}"/>
              </a:ext>
            </a:extLst>
          </p:cNvPr>
          <p:cNvPicPr>
            <a:picLocks noGrp="1" noChangeAspect="1"/>
          </p:cNvPicPr>
          <p:nvPr>
            <p:ph idx="1"/>
          </p:nvPr>
        </p:nvPicPr>
        <p:blipFill>
          <a:blip r:embed="rId2"/>
          <a:stretch>
            <a:fillRect/>
          </a:stretch>
        </p:blipFill>
        <p:spPr>
          <a:xfrm>
            <a:off x="1779714" y="1155115"/>
            <a:ext cx="8632571" cy="4984750"/>
          </a:xfrm>
        </p:spPr>
      </p:pic>
      <p:sp>
        <p:nvSpPr>
          <p:cNvPr id="4" name="Slide Number Placeholder 3">
            <a:extLst>
              <a:ext uri="{FF2B5EF4-FFF2-40B4-BE49-F238E27FC236}">
                <a16:creationId xmlns:a16="http://schemas.microsoft.com/office/drawing/2014/main" id="{CD0A8A8D-2E66-4E16-A881-3CAC9E799C5B}"/>
              </a:ext>
            </a:extLst>
          </p:cNvPr>
          <p:cNvSpPr>
            <a:spLocks noGrp="1"/>
          </p:cNvSpPr>
          <p:nvPr>
            <p:ph type="sldNum" sz="quarter" idx="12"/>
          </p:nvPr>
        </p:nvSpPr>
        <p:spPr/>
        <p:txBody>
          <a:bodyPr/>
          <a:lstStyle/>
          <a:p>
            <a:r>
              <a:rPr lang="en-US"/>
              <a:t>- </a:t>
            </a:r>
            <a:fld id="{9EA40E5E-19B2-469A-81BC-1F6A517536BE}" type="slidenum">
              <a:rPr lang="en-US" smtClean="0"/>
              <a:pPr/>
              <a:t>21</a:t>
            </a:fld>
            <a:r>
              <a:rPr lang="en-US"/>
              <a:t> -</a:t>
            </a:r>
          </a:p>
        </p:txBody>
      </p:sp>
    </p:spTree>
    <p:extLst>
      <p:ext uri="{BB962C8B-B14F-4D97-AF65-F5344CB8AC3E}">
        <p14:creationId xmlns:p14="http://schemas.microsoft.com/office/powerpoint/2010/main" val="283474933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6D69-DA7F-47CE-BFD3-A111A9772B78}"/>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pic>
        <p:nvPicPr>
          <p:cNvPr id="8" name="Content Placeholder 7">
            <a:extLst>
              <a:ext uri="{FF2B5EF4-FFF2-40B4-BE49-F238E27FC236}">
                <a16:creationId xmlns:a16="http://schemas.microsoft.com/office/drawing/2014/main" id="{9F9DB4E9-D0B4-4915-99EC-DCD65DD6D3B8}"/>
              </a:ext>
            </a:extLst>
          </p:cNvPr>
          <p:cNvPicPr>
            <a:picLocks noGrp="1" noChangeAspect="1"/>
          </p:cNvPicPr>
          <p:nvPr>
            <p:ph idx="1"/>
          </p:nvPr>
        </p:nvPicPr>
        <p:blipFill>
          <a:blip r:embed="rId2"/>
          <a:stretch>
            <a:fillRect/>
          </a:stretch>
        </p:blipFill>
        <p:spPr>
          <a:xfrm>
            <a:off x="1819013" y="1190625"/>
            <a:ext cx="8611125" cy="4984750"/>
          </a:xfrm>
        </p:spPr>
      </p:pic>
      <p:sp>
        <p:nvSpPr>
          <p:cNvPr id="4" name="Slide Number Placeholder 3">
            <a:extLst>
              <a:ext uri="{FF2B5EF4-FFF2-40B4-BE49-F238E27FC236}">
                <a16:creationId xmlns:a16="http://schemas.microsoft.com/office/drawing/2014/main" id="{B2B12522-90A7-488B-B445-EA88B8A5582E}"/>
              </a:ext>
            </a:extLst>
          </p:cNvPr>
          <p:cNvSpPr>
            <a:spLocks noGrp="1"/>
          </p:cNvSpPr>
          <p:nvPr>
            <p:ph type="sldNum" sz="quarter" idx="12"/>
          </p:nvPr>
        </p:nvSpPr>
        <p:spPr/>
        <p:txBody>
          <a:bodyPr/>
          <a:lstStyle/>
          <a:p>
            <a:r>
              <a:rPr lang="en-US"/>
              <a:t>- </a:t>
            </a:r>
            <a:fld id="{9EA40E5E-19B2-469A-81BC-1F6A517536BE}" type="slidenum">
              <a:rPr lang="en-US" smtClean="0"/>
              <a:pPr/>
              <a:t>22</a:t>
            </a:fld>
            <a:r>
              <a:rPr lang="en-US"/>
              <a:t> -</a:t>
            </a:r>
          </a:p>
        </p:txBody>
      </p:sp>
    </p:spTree>
    <p:extLst>
      <p:ext uri="{BB962C8B-B14F-4D97-AF65-F5344CB8AC3E}">
        <p14:creationId xmlns:p14="http://schemas.microsoft.com/office/powerpoint/2010/main" val="284404668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1BA3-D4C7-482B-AEF2-B9B7362B7D5B}"/>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sp>
        <p:nvSpPr>
          <p:cNvPr id="4" name="Slide Number Placeholder 3">
            <a:extLst>
              <a:ext uri="{FF2B5EF4-FFF2-40B4-BE49-F238E27FC236}">
                <a16:creationId xmlns:a16="http://schemas.microsoft.com/office/drawing/2014/main" id="{D970A457-F017-4E22-A816-4B6614F64E36}"/>
              </a:ext>
            </a:extLst>
          </p:cNvPr>
          <p:cNvSpPr>
            <a:spLocks noGrp="1"/>
          </p:cNvSpPr>
          <p:nvPr>
            <p:ph type="sldNum" sz="quarter" idx="12"/>
          </p:nvPr>
        </p:nvSpPr>
        <p:spPr/>
        <p:txBody>
          <a:bodyPr/>
          <a:lstStyle/>
          <a:p>
            <a:r>
              <a:rPr lang="en-US"/>
              <a:t>- </a:t>
            </a:r>
            <a:fld id="{9EA40E5E-19B2-469A-81BC-1F6A517536BE}" type="slidenum">
              <a:rPr lang="en-US" smtClean="0"/>
              <a:pPr/>
              <a:t>23</a:t>
            </a:fld>
            <a:r>
              <a:rPr lang="en-US"/>
              <a:t> -</a:t>
            </a:r>
          </a:p>
        </p:txBody>
      </p:sp>
      <p:pic>
        <p:nvPicPr>
          <p:cNvPr id="12" name="Content Placeholder 11">
            <a:extLst>
              <a:ext uri="{FF2B5EF4-FFF2-40B4-BE49-F238E27FC236}">
                <a16:creationId xmlns:a16="http://schemas.microsoft.com/office/drawing/2014/main" id="{74AEDD02-D52F-4F0B-872D-D0C964FFDFA3}"/>
              </a:ext>
            </a:extLst>
          </p:cNvPr>
          <p:cNvPicPr>
            <a:picLocks noGrp="1" noChangeAspect="1"/>
          </p:cNvPicPr>
          <p:nvPr>
            <p:ph idx="1"/>
          </p:nvPr>
        </p:nvPicPr>
        <p:blipFill>
          <a:blip r:embed="rId2"/>
          <a:stretch>
            <a:fillRect/>
          </a:stretch>
        </p:blipFill>
        <p:spPr>
          <a:xfrm>
            <a:off x="1809328" y="1190625"/>
            <a:ext cx="8630494" cy="4984750"/>
          </a:xfrm>
        </p:spPr>
      </p:pic>
    </p:spTree>
    <p:extLst>
      <p:ext uri="{BB962C8B-B14F-4D97-AF65-F5344CB8AC3E}">
        <p14:creationId xmlns:p14="http://schemas.microsoft.com/office/powerpoint/2010/main" val="236669504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6E4B-1A5B-4FA9-ACB4-03C1900E33DB}"/>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sp>
        <p:nvSpPr>
          <p:cNvPr id="4" name="Slide Number Placeholder 3">
            <a:extLst>
              <a:ext uri="{FF2B5EF4-FFF2-40B4-BE49-F238E27FC236}">
                <a16:creationId xmlns:a16="http://schemas.microsoft.com/office/drawing/2014/main" id="{DEEEB345-7561-4907-86F2-7C2732D78D09}"/>
              </a:ext>
            </a:extLst>
          </p:cNvPr>
          <p:cNvSpPr>
            <a:spLocks noGrp="1"/>
          </p:cNvSpPr>
          <p:nvPr>
            <p:ph type="sldNum" sz="quarter" idx="12"/>
          </p:nvPr>
        </p:nvSpPr>
        <p:spPr/>
        <p:txBody>
          <a:bodyPr/>
          <a:lstStyle/>
          <a:p>
            <a:r>
              <a:rPr lang="en-US"/>
              <a:t>- </a:t>
            </a:r>
            <a:fld id="{9EA40E5E-19B2-469A-81BC-1F6A517536BE}" type="slidenum">
              <a:rPr lang="en-US" smtClean="0"/>
              <a:pPr/>
              <a:t>24</a:t>
            </a:fld>
            <a:r>
              <a:rPr lang="en-US"/>
              <a:t> -</a:t>
            </a:r>
          </a:p>
        </p:txBody>
      </p:sp>
      <p:pic>
        <p:nvPicPr>
          <p:cNvPr id="10" name="Content Placeholder 9">
            <a:extLst>
              <a:ext uri="{FF2B5EF4-FFF2-40B4-BE49-F238E27FC236}">
                <a16:creationId xmlns:a16="http://schemas.microsoft.com/office/drawing/2014/main" id="{5C224193-7FC1-47E4-A81D-810151A824C3}"/>
              </a:ext>
            </a:extLst>
          </p:cNvPr>
          <p:cNvPicPr>
            <a:picLocks noGrp="1" noChangeAspect="1"/>
          </p:cNvPicPr>
          <p:nvPr>
            <p:ph idx="1"/>
          </p:nvPr>
        </p:nvPicPr>
        <p:blipFill>
          <a:blip r:embed="rId2"/>
          <a:stretch>
            <a:fillRect/>
          </a:stretch>
        </p:blipFill>
        <p:spPr>
          <a:xfrm>
            <a:off x="1801006" y="1190625"/>
            <a:ext cx="8647139" cy="4984750"/>
          </a:xfrm>
        </p:spPr>
      </p:pic>
    </p:spTree>
    <p:extLst>
      <p:ext uri="{BB962C8B-B14F-4D97-AF65-F5344CB8AC3E}">
        <p14:creationId xmlns:p14="http://schemas.microsoft.com/office/powerpoint/2010/main" val="184808738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6EA4-53ED-47F0-BDFC-1C19468306D9}"/>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pic>
        <p:nvPicPr>
          <p:cNvPr id="6" name="Content Placeholder 5">
            <a:extLst>
              <a:ext uri="{FF2B5EF4-FFF2-40B4-BE49-F238E27FC236}">
                <a16:creationId xmlns:a16="http://schemas.microsoft.com/office/drawing/2014/main" id="{371C2DA5-9551-4036-B298-9ECDE03C857F}"/>
              </a:ext>
            </a:extLst>
          </p:cNvPr>
          <p:cNvPicPr>
            <a:picLocks noGrp="1" noChangeAspect="1"/>
          </p:cNvPicPr>
          <p:nvPr>
            <p:ph idx="1"/>
          </p:nvPr>
        </p:nvPicPr>
        <p:blipFill>
          <a:blip r:embed="rId2"/>
          <a:stretch>
            <a:fillRect/>
          </a:stretch>
        </p:blipFill>
        <p:spPr>
          <a:xfrm>
            <a:off x="1822876" y="1190625"/>
            <a:ext cx="8603399" cy="4984750"/>
          </a:xfrm>
        </p:spPr>
      </p:pic>
      <p:sp>
        <p:nvSpPr>
          <p:cNvPr id="4" name="Slide Number Placeholder 3">
            <a:extLst>
              <a:ext uri="{FF2B5EF4-FFF2-40B4-BE49-F238E27FC236}">
                <a16:creationId xmlns:a16="http://schemas.microsoft.com/office/drawing/2014/main" id="{27FBB97A-993B-41A4-B96B-A9F5838ACE94}"/>
              </a:ext>
            </a:extLst>
          </p:cNvPr>
          <p:cNvSpPr>
            <a:spLocks noGrp="1"/>
          </p:cNvSpPr>
          <p:nvPr>
            <p:ph type="sldNum" sz="quarter" idx="12"/>
          </p:nvPr>
        </p:nvSpPr>
        <p:spPr/>
        <p:txBody>
          <a:bodyPr/>
          <a:lstStyle/>
          <a:p>
            <a:r>
              <a:rPr lang="en-US"/>
              <a:t>- </a:t>
            </a:r>
            <a:fld id="{9EA40E5E-19B2-469A-81BC-1F6A517536BE}" type="slidenum">
              <a:rPr lang="en-US" smtClean="0"/>
              <a:pPr/>
              <a:t>25</a:t>
            </a:fld>
            <a:r>
              <a:rPr lang="en-US"/>
              <a:t> -</a:t>
            </a:r>
          </a:p>
        </p:txBody>
      </p:sp>
    </p:spTree>
    <p:extLst>
      <p:ext uri="{BB962C8B-B14F-4D97-AF65-F5344CB8AC3E}">
        <p14:creationId xmlns:p14="http://schemas.microsoft.com/office/powerpoint/2010/main" val="48063159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4EAD-B67A-44D6-99EB-AF449813B220}"/>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pic>
        <p:nvPicPr>
          <p:cNvPr id="6" name="Content Placeholder 5">
            <a:extLst>
              <a:ext uri="{FF2B5EF4-FFF2-40B4-BE49-F238E27FC236}">
                <a16:creationId xmlns:a16="http://schemas.microsoft.com/office/drawing/2014/main" id="{C5349061-37AB-49F7-838D-9DCC6C8792C3}"/>
              </a:ext>
            </a:extLst>
          </p:cNvPr>
          <p:cNvPicPr>
            <a:picLocks noGrp="1" noChangeAspect="1"/>
          </p:cNvPicPr>
          <p:nvPr>
            <p:ph idx="1"/>
          </p:nvPr>
        </p:nvPicPr>
        <p:blipFill>
          <a:blip r:embed="rId2"/>
          <a:stretch>
            <a:fillRect/>
          </a:stretch>
        </p:blipFill>
        <p:spPr>
          <a:xfrm>
            <a:off x="1798764" y="1190625"/>
            <a:ext cx="8651622" cy="4984750"/>
          </a:xfrm>
        </p:spPr>
      </p:pic>
      <p:sp>
        <p:nvSpPr>
          <p:cNvPr id="4" name="Slide Number Placeholder 3">
            <a:extLst>
              <a:ext uri="{FF2B5EF4-FFF2-40B4-BE49-F238E27FC236}">
                <a16:creationId xmlns:a16="http://schemas.microsoft.com/office/drawing/2014/main" id="{28F6F483-C796-438C-9459-AAE0CE89610C}"/>
              </a:ext>
            </a:extLst>
          </p:cNvPr>
          <p:cNvSpPr>
            <a:spLocks noGrp="1"/>
          </p:cNvSpPr>
          <p:nvPr>
            <p:ph type="sldNum" sz="quarter" idx="12"/>
          </p:nvPr>
        </p:nvSpPr>
        <p:spPr/>
        <p:txBody>
          <a:bodyPr/>
          <a:lstStyle/>
          <a:p>
            <a:r>
              <a:rPr lang="en-US"/>
              <a:t>- </a:t>
            </a:r>
            <a:fld id="{9EA40E5E-19B2-469A-81BC-1F6A517536BE}" type="slidenum">
              <a:rPr lang="en-US" smtClean="0"/>
              <a:pPr/>
              <a:t>26</a:t>
            </a:fld>
            <a:r>
              <a:rPr lang="en-US"/>
              <a:t> -</a:t>
            </a:r>
          </a:p>
        </p:txBody>
      </p:sp>
    </p:spTree>
    <p:extLst>
      <p:ext uri="{BB962C8B-B14F-4D97-AF65-F5344CB8AC3E}">
        <p14:creationId xmlns:p14="http://schemas.microsoft.com/office/powerpoint/2010/main" val="254144323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FABE-F6F3-4D04-898A-E52E4D004651}"/>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sp>
        <p:nvSpPr>
          <p:cNvPr id="4" name="Slide Number Placeholder 3">
            <a:extLst>
              <a:ext uri="{FF2B5EF4-FFF2-40B4-BE49-F238E27FC236}">
                <a16:creationId xmlns:a16="http://schemas.microsoft.com/office/drawing/2014/main" id="{0F54C549-369E-4393-8241-85F3F17A97D0}"/>
              </a:ext>
            </a:extLst>
          </p:cNvPr>
          <p:cNvSpPr>
            <a:spLocks noGrp="1"/>
          </p:cNvSpPr>
          <p:nvPr>
            <p:ph type="sldNum" sz="quarter" idx="12"/>
          </p:nvPr>
        </p:nvSpPr>
        <p:spPr/>
        <p:txBody>
          <a:bodyPr/>
          <a:lstStyle/>
          <a:p>
            <a:r>
              <a:rPr lang="en-US"/>
              <a:t>- </a:t>
            </a:r>
            <a:fld id="{9EA40E5E-19B2-469A-81BC-1F6A517536BE}" type="slidenum">
              <a:rPr lang="en-US" smtClean="0"/>
              <a:pPr/>
              <a:t>27</a:t>
            </a:fld>
            <a:r>
              <a:rPr lang="en-US"/>
              <a:t> -</a:t>
            </a:r>
          </a:p>
        </p:txBody>
      </p:sp>
      <p:pic>
        <p:nvPicPr>
          <p:cNvPr id="10" name="Content Placeholder 9">
            <a:extLst>
              <a:ext uri="{FF2B5EF4-FFF2-40B4-BE49-F238E27FC236}">
                <a16:creationId xmlns:a16="http://schemas.microsoft.com/office/drawing/2014/main" id="{5B835F69-A35D-4873-B914-6C0E84E2E687}"/>
              </a:ext>
            </a:extLst>
          </p:cNvPr>
          <p:cNvPicPr>
            <a:picLocks noGrp="1" noChangeAspect="1"/>
          </p:cNvPicPr>
          <p:nvPr>
            <p:ph idx="1"/>
          </p:nvPr>
        </p:nvPicPr>
        <p:blipFill>
          <a:blip r:embed="rId2"/>
          <a:stretch>
            <a:fillRect/>
          </a:stretch>
        </p:blipFill>
        <p:spPr>
          <a:xfrm>
            <a:off x="1804052" y="1190625"/>
            <a:ext cx="8641046" cy="4984750"/>
          </a:xfrm>
        </p:spPr>
      </p:pic>
    </p:spTree>
    <p:extLst>
      <p:ext uri="{BB962C8B-B14F-4D97-AF65-F5344CB8AC3E}">
        <p14:creationId xmlns:p14="http://schemas.microsoft.com/office/powerpoint/2010/main" val="16380573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B2D8-6B6A-4947-931F-6D27AD7131C5}"/>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sp>
        <p:nvSpPr>
          <p:cNvPr id="4" name="Slide Number Placeholder 3">
            <a:extLst>
              <a:ext uri="{FF2B5EF4-FFF2-40B4-BE49-F238E27FC236}">
                <a16:creationId xmlns:a16="http://schemas.microsoft.com/office/drawing/2014/main" id="{AB928AB1-2E3F-4957-B65F-BFBFDBC2EE90}"/>
              </a:ext>
            </a:extLst>
          </p:cNvPr>
          <p:cNvSpPr>
            <a:spLocks noGrp="1"/>
          </p:cNvSpPr>
          <p:nvPr>
            <p:ph type="sldNum" sz="quarter" idx="12"/>
          </p:nvPr>
        </p:nvSpPr>
        <p:spPr/>
        <p:txBody>
          <a:bodyPr/>
          <a:lstStyle/>
          <a:p>
            <a:r>
              <a:rPr lang="en-US"/>
              <a:t>- </a:t>
            </a:r>
            <a:fld id="{9EA40E5E-19B2-469A-81BC-1F6A517536BE}" type="slidenum">
              <a:rPr lang="en-US" smtClean="0"/>
              <a:pPr/>
              <a:t>28</a:t>
            </a:fld>
            <a:r>
              <a:rPr lang="en-US"/>
              <a:t> -</a:t>
            </a:r>
          </a:p>
        </p:txBody>
      </p:sp>
      <p:pic>
        <p:nvPicPr>
          <p:cNvPr id="10" name="Content Placeholder 9">
            <a:extLst>
              <a:ext uri="{FF2B5EF4-FFF2-40B4-BE49-F238E27FC236}">
                <a16:creationId xmlns:a16="http://schemas.microsoft.com/office/drawing/2014/main" id="{4F6238A1-3D39-43B8-8716-533373A18B59}"/>
              </a:ext>
            </a:extLst>
          </p:cNvPr>
          <p:cNvPicPr>
            <a:picLocks noGrp="1" noChangeAspect="1"/>
          </p:cNvPicPr>
          <p:nvPr>
            <p:ph idx="1"/>
          </p:nvPr>
        </p:nvPicPr>
        <p:blipFill>
          <a:blip r:embed="rId2"/>
          <a:stretch>
            <a:fillRect/>
          </a:stretch>
        </p:blipFill>
        <p:spPr>
          <a:xfrm>
            <a:off x="1810733" y="1190625"/>
            <a:ext cx="8627685" cy="4984750"/>
          </a:xfrm>
        </p:spPr>
      </p:pic>
    </p:spTree>
    <p:extLst>
      <p:ext uri="{BB962C8B-B14F-4D97-AF65-F5344CB8AC3E}">
        <p14:creationId xmlns:p14="http://schemas.microsoft.com/office/powerpoint/2010/main" val="22919795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61AD-C045-4FC9-B6A9-CEE6EF7664C6}"/>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pic>
        <p:nvPicPr>
          <p:cNvPr id="6" name="Content Placeholder 5">
            <a:extLst>
              <a:ext uri="{FF2B5EF4-FFF2-40B4-BE49-F238E27FC236}">
                <a16:creationId xmlns:a16="http://schemas.microsoft.com/office/drawing/2014/main" id="{914C602E-F139-48FD-8B58-8F2098834512}"/>
              </a:ext>
            </a:extLst>
          </p:cNvPr>
          <p:cNvPicPr>
            <a:picLocks noGrp="1" noChangeAspect="1"/>
          </p:cNvPicPr>
          <p:nvPr>
            <p:ph idx="1"/>
          </p:nvPr>
        </p:nvPicPr>
        <p:blipFill>
          <a:blip r:embed="rId2"/>
          <a:stretch>
            <a:fillRect/>
          </a:stretch>
        </p:blipFill>
        <p:spPr>
          <a:xfrm>
            <a:off x="1824244" y="1190625"/>
            <a:ext cx="8600662" cy="4984750"/>
          </a:xfrm>
        </p:spPr>
      </p:pic>
      <p:sp>
        <p:nvSpPr>
          <p:cNvPr id="4" name="Slide Number Placeholder 3">
            <a:extLst>
              <a:ext uri="{FF2B5EF4-FFF2-40B4-BE49-F238E27FC236}">
                <a16:creationId xmlns:a16="http://schemas.microsoft.com/office/drawing/2014/main" id="{C8743C39-7E83-4C3C-853F-E2DBA269DA86}"/>
              </a:ext>
            </a:extLst>
          </p:cNvPr>
          <p:cNvSpPr>
            <a:spLocks noGrp="1"/>
          </p:cNvSpPr>
          <p:nvPr>
            <p:ph type="sldNum" sz="quarter" idx="12"/>
          </p:nvPr>
        </p:nvSpPr>
        <p:spPr/>
        <p:txBody>
          <a:bodyPr/>
          <a:lstStyle/>
          <a:p>
            <a:r>
              <a:rPr lang="en-US"/>
              <a:t>- </a:t>
            </a:r>
            <a:fld id="{9EA40E5E-19B2-469A-81BC-1F6A517536BE}" type="slidenum">
              <a:rPr lang="en-US" smtClean="0"/>
              <a:pPr/>
              <a:t>29</a:t>
            </a:fld>
            <a:r>
              <a:rPr lang="en-US"/>
              <a:t> -</a:t>
            </a:r>
          </a:p>
        </p:txBody>
      </p:sp>
    </p:spTree>
    <p:extLst>
      <p:ext uri="{BB962C8B-B14F-4D97-AF65-F5344CB8AC3E}">
        <p14:creationId xmlns:p14="http://schemas.microsoft.com/office/powerpoint/2010/main" val="10615684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Giới </a:t>
            </a:r>
            <a:r>
              <a:rPr lang="en-US" b="1" dirty="0" err="1"/>
              <a:t>thiệu</a:t>
            </a:r>
            <a:r>
              <a:rPr lang="en-US" b="1" dirty="0"/>
              <a:t> </a:t>
            </a:r>
            <a:r>
              <a:rPr lang="en-US" b="1" dirty="0" err="1"/>
              <a:t>công</a:t>
            </a:r>
            <a:r>
              <a:rPr lang="en-US" b="1" dirty="0"/>
              <a:t> ty </a:t>
            </a:r>
            <a:r>
              <a:rPr lang="en-US" b="1" dirty="0" err="1"/>
              <a:t>thực</a:t>
            </a:r>
            <a:r>
              <a:rPr lang="en-US" b="1" dirty="0"/>
              <a:t> tập</a:t>
            </a:r>
          </a:p>
        </p:txBody>
      </p:sp>
      <p:sp>
        <p:nvSpPr>
          <p:cNvPr id="3" name="Content Placeholder 2"/>
          <p:cNvSpPr>
            <a:spLocks noGrp="1"/>
          </p:cNvSpPr>
          <p:nvPr>
            <p:ph idx="1"/>
          </p:nvPr>
        </p:nvSpPr>
        <p:spPr/>
        <p:txBody>
          <a:bodyPr>
            <a:normAutofit fontScale="85000" lnSpcReduction="20000"/>
          </a:bodyPr>
          <a:lstStyle/>
          <a:p>
            <a:r>
              <a:rPr lang="en-US" dirty="0"/>
              <a:t>Tên đơn vị thực tập:</a:t>
            </a:r>
          </a:p>
          <a:p>
            <a:pPr lvl="1">
              <a:lnSpc>
                <a:spcPct val="120000"/>
              </a:lnSpc>
            </a:pPr>
            <a:r>
              <a:rPr lang="en-US" sz="2100" kern="1200" dirty="0">
                <a:effectLst/>
                <a:ea typeface="Cambria" panose="02040503050406030204" pitchFamily="18" charset="0"/>
              </a:rPr>
              <a:t>CÔNG TY CỔ PHẦN TƯ VẤN ĐÀO TẠO DỊCH VỤ VÀ CHUYỂN GIAO CÔNG NGHỆ</a:t>
            </a:r>
            <a:br>
              <a:rPr lang="en-US" sz="2100" kern="1200" dirty="0">
                <a:effectLst/>
                <a:ea typeface="Cambria" panose="02040503050406030204" pitchFamily="18" charset="0"/>
              </a:rPr>
            </a:br>
            <a:r>
              <a:rPr lang="en-US" sz="2100" kern="1200" dirty="0">
                <a:effectLst/>
                <a:ea typeface="Cambria" panose="02040503050406030204" pitchFamily="18" charset="0"/>
              </a:rPr>
              <a:t> NHẬT QUANG</a:t>
            </a:r>
            <a:endParaRPr lang="en-US" sz="2100" dirty="0"/>
          </a:p>
          <a:p>
            <a:r>
              <a:rPr lang="en-US" dirty="0"/>
              <a:t>Lãnh vực hoạt động:</a:t>
            </a:r>
          </a:p>
          <a:p>
            <a:pPr lvl="1"/>
            <a:r>
              <a:rPr lang="en-US" sz="2100" spc="-10" dirty="0">
                <a:effectLst/>
                <a:latin typeface="Times New Roman" panose="02020603050405020304" pitchFamily="18" charset="0"/>
                <a:ea typeface="Times New Roman" panose="02020603050405020304" pitchFamily="18" charset="0"/>
              </a:rPr>
              <a:t>Buôn bán vi tính, thiết bị ngoại vi và phần </a:t>
            </a:r>
            <a:r>
              <a:rPr lang="en-US" sz="2100" spc="-10" dirty="0" err="1">
                <a:effectLst/>
                <a:latin typeface="Times New Roman" panose="02020603050405020304" pitchFamily="18" charset="0"/>
                <a:ea typeface="Times New Roman" panose="02020603050405020304" pitchFamily="18" charset="0"/>
              </a:rPr>
              <a:t>mềm</a:t>
            </a:r>
            <a:r>
              <a:rPr lang="en-US" sz="2100" spc="-10" dirty="0">
                <a:effectLst/>
                <a:latin typeface="Times New Roman" panose="02020603050405020304" pitchFamily="18" charset="0"/>
                <a:ea typeface="Times New Roman" panose="02020603050405020304" pitchFamily="18" charset="0"/>
              </a:rPr>
              <a:t> </a:t>
            </a:r>
            <a:r>
              <a:rPr lang="en-US" sz="2100" spc="-10" dirty="0" err="1">
                <a:effectLst/>
                <a:latin typeface="Times New Roman" panose="02020603050405020304" pitchFamily="18" charset="0"/>
                <a:ea typeface="Times New Roman" panose="02020603050405020304" pitchFamily="18" charset="0"/>
              </a:rPr>
              <a:t>ngoài</a:t>
            </a:r>
            <a:r>
              <a:rPr lang="en-US" sz="2100" spc="-10" dirty="0">
                <a:effectLst/>
                <a:latin typeface="Times New Roman" panose="02020603050405020304" pitchFamily="18" charset="0"/>
                <a:ea typeface="Times New Roman" panose="02020603050405020304" pitchFamily="18" charset="0"/>
              </a:rPr>
              <a:t> </a:t>
            </a:r>
            <a:r>
              <a:rPr lang="en-US" sz="2100" spc="-10" dirty="0" err="1">
                <a:effectLst/>
                <a:latin typeface="Times New Roman" panose="02020603050405020304" pitchFamily="18" charset="0"/>
                <a:ea typeface="Times New Roman" panose="02020603050405020304" pitchFamily="18" charset="0"/>
              </a:rPr>
              <a:t>sử</a:t>
            </a:r>
            <a:r>
              <a:rPr lang="en-US" sz="2100" spc="-10" dirty="0">
                <a:effectLst/>
                <a:latin typeface="Times New Roman" panose="02020603050405020304" pitchFamily="18" charset="0"/>
                <a:ea typeface="Times New Roman" panose="02020603050405020304" pitchFamily="18" charset="0"/>
              </a:rPr>
              <a:t> </a:t>
            </a:r>
            <a:r>
              <a:rPr lang="en-US" sz="2100" spc="-10" dirty="0" err="1">
                <a:effectLst/>
                <a:latin typeface="Times New Roman" panose="02020603050405020304" pitchFamily="18" charset="0"/>
                <a:ea typeface="Times New Roman" panose="02020603050405020304" pitchFamily="18" charset="0"/>
              </a:rPr>
              <a:t>dụng</a:t>
            </a:r>
            <a:r>
              <a:rPr lang="en-US" sz="2100" spc="-10" dirty="0">
                <a:effectLst/>
                <a:latin typeface="Times New Roman" panose="02020603050405020304" pitchFamily="18" charset="0"/>
                <a:ea typeface="Times New Roman" panose="02020603050405020304" pitchFamily="18" charset="0"/>
              </a:rPr>
              <a:t> </a:t>
            </a:r>
            <a:r>
              <a:rPr lang="en-US" sz="2100" spc="-10" dirty="0" err="1">
                <a:effectLst/>
                <a:latin typeface="Times New Roman" panose="02020603050405020304" pitchFamily="18" charset="0"/>
                <a:ea typeface="Times New Roman" panose="02020603050405020304" pitchFamily="18" charset="0"/>
              </a:rPr>
              <a:t>trong</a:t>
            </a:r>
            <a:r>
              <a:rPr lang="en-US" sz="2100" spc="-10" dirty="0">
                <a:effectLst/>
                <a:latin typeface="Times New Roman" panose="02020603050405020304" pitchFamily="18" charset="0"/>
                <a:ea typeface="Times New Roman" panose="02020603050405020304" pitchFamily="18" charset="0"/>
              </a:rPr>
              <a:t> </a:t>
            </a:r>
            <a:r>
              <a:rPr lang="en-US" sz="2100" spc="-10" dirty="0" err="1">
                <a:effectLst/>
                <a:latin typeface="Times New Roman" panose="02020603050405020304" pitchFamily="18" charset="0"/>
                <a:ea typeface="Times New Roman" panose="02020603050405020304" pitchFamily="18" charset="0"/>
              </a:rPr>
              <a:t>các</a:t>
            </a:r>
            <a:r>
              <a:rPr lang="en-US" sz="2100" spc="-10" dirty="0">
                <a:effectLst/>
                <a:latin typeface="Times New Roman" panose="02020603050405020304" pitchFamily="18" charset="0"/>
                <a:ea typeface="Times New Roman" panose="02020603050405020304" pitchFamily="18" charset="0"/>
              </a:rPr>
              <a:t> </a:t>
            </a:r>
            <a:r>
              <a:rPr lang="en-US" sz="2100" spc="-10" dirty="0" err="1">
                <a:effectLst/>
                <a:latin typeface="Times New Roman" panose="02020603050405020304" pitchFamily="18" charset="0"/>
                <a:ea typeface="Times New Roman" panose="02020603050405020304" pitchFamily="18" charset="0"/>
              </a:rPr>
              <a:t>mục</a:t>
            </a:r>
            <a:r>
              <a:rPr lang="en-US" sz="2100" spc="-10" dirty="0">
                <a:effectLst/>
                <a:latin typeface="Times New Roman" panose="02020603050405020304" pitchFamily="18" charset="0"/>
                <a:ea typeface="Times New Roman" panose="02020603050405020304" pitchFamily="18" charset="0"/>
              </a:rPr>
              <a:t> </a:t>
            </a:r>
            <a:r>
              <a:rPr lang="en-US" sz="2100" spc="-10" dirty="0" err="1">
                <a:effectLst/>
                <a:latin typeface="Times New Roman" panose="02020603050405020304" pitchFamily="18" charset="0"/>
                <a:ea typeface="Times New Roman" panose="02020603050405020304" pitchFamily="18" charset="0"/>
              </a:rPr>
              <a:t>đích</a:t>
            </a:r>
            <a:r>
              <a:rPr lang="en-US" sz="2100" spc="-10" dirty="0">
                <a:effectLst/>
                <a:latin typeface="Times New Roman" panose="02020603050405020304" pitchFamily="18" charset="0"/>
                <a:ea typeface="Times New Roman" panose="02020603050405020304" pitchFamily="18" charset="0"/>
              </a:rPr>
              <a:t> </a:t>
            </a:r>
            <a:r>
              <a:rPr lang="en-US" sz="2100" spc="-10" dirty="0" err="1">
                <a:effectLst/>
                <a:latin typeface="Times New Roman" panose="02020603050405020304" pitchFamily="18" charset="0"/>
                <a:ea typeface="Times New Roman" panose="02020603050405020304" pitchFamily="18" charset="0"/>
              </a:rPr>
              <a:t>khác</a:t>
            </a:r>
            <a:r>
              <a:rPr lang="en-US" sz="2100" spc="-10" dirty="0">
                <a:effectLst/>
                <a:latin typeface="Times New Roman" panose="02020603050405020304" pitchFamily="18" charset="0"/>
                <a:ea typeface="Times New Roman" panose="02020603050405020304" pitchFamily="18" charset="0"/>
              </a:rPr>
              <a:t> </a:t>
            </a:r>
            <a:r>
              <a:rPr lang="en-US" sz="2100" spc="-10" dirty="0" err="1">
                <a:effectLst/>
                <a:latin typeface="Times New Roman" panose="02020603050405020304" pitchFamily="18" charset="0"/>
                <a:ea typeface="Times New Roman" panose="02020603050405020304" pitchFamily="18" charset="0"/>
              </a:rPr>
              <a:t>nhau</a:t>
            </a:r>
            <a:r>
              <a:rPr lang="en-US" sz="2100" spc="-10" dirty="0">
                <a:effectLst/>
                <a:latin typeface="Times New Roman" panose="02020603050405020304" pitchFamily="18" charset="0"/>
                <a:ea typeface="Times New Roman" panose="02020603050405020304" pitchFamily="18" charset="0"/>
              </a:rPr>
              <a:t>.</a:t>
            </a:r>
            <a:endParaRPr lang="en-US" sz="2100" dirty="0"/>
          </a:p>
          <a:p>
            <a:r>
              <a:rPr lang="en-US" dirty="0"/>
              <a:t>Quy mô:</a:t>
            </a:r>
          </a:p>
          <a:p>
            <a:pPr lvl="1"/>
            <a:r>
              <a:rPr lang="en-US" sz="2100" dirty="0"/>
              <a:t>Vừa và nhỏ</a:t>
            </a:r>
          </a:p>
          <a:p>
            <a:r>
              <a:rPr lang="en-US" dirty="0"/>
              <a:t>Tầm nhìn, sứ mệnh:</a:t>
            </a:r>
          </a:p>
          <a:p>
            <a:pPr lvl="1"/>
            <a:r>
              <a:rPr lang="en-US" sz="2100" dirty="0"/>
              <a:t>Tầm nhìn: Luôn nổ lực hết mình để trở thành thương hiệu buôn bán và xây dựng các phần mềm được tin dùng nhất, có dịch vụ tốt nhất tại Việt Nam.</a:t>
            </a:r>
          </a:p>
          <a:p>
            <a:pPr lvl="1"/>
            <a:r>
              <a:rPr lang="en-US" sz="2100" dirty="0"/>
              <a:t>Sứ mệnh:</a:t>
            </a:r>
          </a:p>
          <a:p>
            <a:pPr lvl="2"/>
            <a:r>
              <a:rPr lang="en-US" sz="2100" dirty="0">
                <a:latin typeface="Times New Roman" panose="02020603050405020304" pitchFamily="18" charset="0"/>
              </a:rPr>
              <a:t>Đối với khách hàng: thấu hiểu nhu cầu của khách hàng từ đó đ</a:t>
            </a:r>
            <a:r>
              <a:rPr lang="vi-VN" sz="2100" dirty="0">
                <a:latin typeface="Times New Roman" panose="02020603050405020304" pitchFamily="18" charset="0"/>
              </a:rPr>
              <a:t>ư</a:t>
            </a:r>
            <a:r>
              <a:rPr lang="en-US" sz="2100" dirty="0">
                <a:latin typeface="Times New Roman" panose="02020603050405020304" pitchFamily="18" charset="0"/>
              </a:rPr>
              <a:t>a ra các giải pháp.</a:t>
            </a:r>
          </a:p>
          <a:p>
            <a:pPr lvl="2"/>
            <a:r>
              <a:rPr lang="en-US" sz="2100" dirty="0">
                <a:latin typeface="Times New Roman" panose="02020603050405020304" pitchFamily="18" charset="0"/>
              </a:rPr>
              <a:t>Đối với nhân viên: Xây dựng môi trường làm việc chuyên nghiệp, sáng tạo. Được cống hiến, chia sẻ và ghi nhận.</a:t>
            </a:r>
          </a:p>
          <a:p>
            <a:pPr lvl="2"/>
            <a:r>
              <a:rPr lang="en-US" sz="2100" dirty="0">
                <a:latin typeface="Times New Roman" panose="02020603050405020304" pitchFamily="18" charset="0"/>
              </a:rPr>
              <a:t>Đối với cộng đồng: Hài hòa lợi ích doanh nghiệp với lợi ích xã hội.</a:t>
            </a:r>
            <a:endParaRPr lang="en-US" sz="2100"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3</a:t>
            </a:fld>
            <a:endParaRPr lang="en-US" dirty="0"/>
          </a:p>
        </p:txBody>
      </p:sp>
    </p:spTree>
    <p:extLst>
      <p:ext uri="{BB962C8B-B14F-4D97-AF65-F5344CB8AC3E}">
        <p14:creationId xmlns:p14="http://schemas.microsoft.com/office/powerpoint/2010/main" val="49864229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07F0-63D5-483E-8037-BCE447C88519}"/>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pic>
        <p:nvPicPr>
          <p:cNvPr id="6" name="Content Placeholder 5">
            <a:extLst>
              <a:ext uri="{FF2B5EF4-FFF2-40B4-BE49-F238E27FC236}">
                <a16:creationId xmlns:a16="http://schemas.microsoft.com/office/drawing/2014/main" id="{A3221E65-E8B7-4B75-A8BC-6BAC48B52D4A}"/>
              </a:ext>
            </a:extLst>
          </p:cNvPr>
          <p:cNvPicPr>
            <a:picLocks noGrp="1" noChangeAspect="1"/>
          </p:cNvPicPr>
          <p:nvPr>
            <p:ph idx="1"/>
          </p:nvPr>
        </p:nvPicPr>
        <p:blipFill>
          <a:blip r:embed="rId2"/>
          <a:stretch>
            <a:fillRect/>
          </a:stretch>
        </p:blipFill>
        <p:spPr>
          <a:xfrm>
            <a:off x="1819013" y="1190625"/>
            <a:ext cx="8611125" cy="4984750"/>
          </a:xfrm>
        </p:spPr>
      </p:pic>
      <p:sp>
        <p:nvSpPr>
          <p:cNvPr id="4" name="Slide Number Placeholder 3">
            <a:extLst>
              <a:ext uri="{FF2B5EF4-FFF2-40B4-BE49-F238E27FC236}">
                <a16:creationId xmlns:a16="http://schemas.microsoft.com/office/drawing/2014/main" id="{262609D2-F142-4D7B-B8EB-A822C18DCDFA}"/>
              </a:ext>
            </a:extLst>
          </p:cNvPr>
          <p:cNvSpPr>
            <a:spLocks noGrp="1"/>
          </p:cNvSpPr>
          <p:nvPr>
            <p:ph type="sldNum" sz="quarter" idx="12"/>
          </p:nvPr>
        </p:nvSpPr>
        <p:spPr/>
        <p:txBody>
          <a:bodyPr/>
          <a:lstStyle/>
          <a:p>
            <a:r>
              <a:rPr lang="en-US"/>
              <a:t>- </a:t>
            </a:r>
            <a:fld id="{9EA40E5E-19B2-469A-81BC-1F6A517536BE}" type="slidenum">
              <a:rPr lang="en-US" smtClean="0"/>
              <a:pPr/>
              <a:t>30</a:t>
            </a:fld>
            <a:r>
              <a:rPr lang="en-US"/>
              <a:t> -</a:t>
            </a:r>
          </a:p>
        </p:txBody>
      </p:sp>
    </p:spTree>
    <p:extLst>
      <p:ext uri="{BB962C8B-B14F-4D97-AF65-F5344CB8AC3E}">
        <p14:creationId xmlns:p14="http://schemas.microsoft.com/office/powerpoint/2010/main" val="256622922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AC3D-7D51-4FAA-969E-174FC59B1CCC}"/>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pic>
        <p:nvPicPr>
          <p:cNvPr id="6" name="Content Placeholder 5">
            <a:extLst>
              <a:ext uri="{FF2B5EF4-FFF2-40B4-BE49-F238E27FC236}">
                <a16:creationId xmlns:a16="http://schemas.microsoft.com/office/drawing/2014/main" id="{BB4ABC48-4EC8-4701-9EAF-A81F0F734A1F}"/>
              </a:ext>
            </a:extLst>
          </p:cNvPr>
          <p:cNvPicPr>
            <a:picLocks noGrp="1" noChangeAspect="1"/>
          </p:cNvPicPr>
          <p:nvPr>
            <p:ph idx="1"/>
          </p:nvPr>
        </p:nvPicPr>
        <p:blipFill>
          <a:blip r:embed="rId2"/>
          <a:stretch>
            <a:fillRect/>
          </a:stretch>
        </p:blipFill>
        <p:spPr>
          <a:xfrm>
            <a:off x="1817630" y="1190625"/>
            <a:ext cx="8613891" cy="4984750"/>
          </a:xfrm>
        </p:spPr>
      </p:pic>
      <p:sp>
        <p:nvSpPr>
          <p:cNvPr id="4" name="Slide Number Placeholder 3">
            <a:extLst>
              <a:ext uri="{FF2B5EF4-FFF2-40B4-BE49-F238E27FC236}">
                <a16:creationId xmlns:a16="http://schemas.microsoft.com/office/drawing/2014/main" id="{C9E60396-656C-415C-AAA2-EFE74BF34AC5}"/>
              </a:ext>
            </a:extLst>
          </p:cNvPr>
          <p:cNvSpPr>
            <a:spLocks noGrp="1"/>
          </p:cNvSpPr>
          <p:nvPr>
            <p:ph type="sldNum" sz="quarter" idx="12"/>
          </p:nvPr>
        </p:nvSpPr>
        <p:spPr/>
        <p:txBody>
          <a:bodyPr/>
          <a:lstStyle/>
          <a:p>
            <a:r>
              <a:rPr lang="en-US"/>
              <a:t>- </a:t>
            </a:r>
            <a:fld id="{9EA40E5E-19B2-469A-81BC-1F6A517536BE}" type="slidenum">
              <a:rPr lang="en-US" smtClean="0"/>
              <a:pPr/>
              <a:t>31</a:t>
            </a:fld>
            <a:r>
              <a:rPr lang="en-US"/>
              <a:t> -</a:t>
            </a:r>
          </a:p>
        </p:txBody>
      </p:sp>
    </p:spTree>
    <p:extLst>
      <p:ext uri="{BB962C8B-B14F-4D97-AF65-F5344CB8AC3E}">
        <p14:creationId xmlns:p14="http://schemas.microsoft.com/office/powerpoint/2010/main" val="394018128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4CE4-C502-429E-9DA7-F6EAEA211FC0}"/>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pic>
        <p:nvPicPr>
          <p:cNvPr id="6" name="Content Placeholder 5">
            <a:extLst>
              <a:ext uri="{FF2B5EF4-FFF2-40B4-BE49-F238E27FC236}">
                <a16:creationId xmlns:a16="http://schemas.microsoft.com/office/drawing/2014/main" id="{94AD2484-EF4D-47EB-B3FB-C1E2AD7D1133}"/>
              </a:ext>
            </a:extLst>
          </p:cNvPr>
          <p:cNvPicPr>
            <a:picLocks noGrp="1" noChangeAspect="1"/>
          </p:cNvPicPr>
          <p:nvPr>
            <p:ph idx="1"/>
          </p:nvPr>
        </p:nvPicPr>
        <p:blipFill>
          <a:blip r:embed="rId2"/>
          <a:stretch>
            <a:fillRect/>
          </a:stretch>
        </p:blipFill>
        <p:spPr>
          <a:xfrm>
            <a:off x="1817630" y="1190625"/>
            <a:ext cx="8613891" cy="4984750"/>
          </a:xfrm>
        </p:spPr>
      </p:pic>
      <p:sp>
        <p:nvSpPr>
          <p:cNvPr id="4" name="Slide Number Placeholder 3">
            <a:extLst>
              <a:ext uri="{FF2B5EF4-FFF2-40B4-BE49-F238E27FC236}">
                <a16:creationId xmlns:a16="http://schemas.microsoft.com/office/drawing/2014/main" id="{A0B7DFF2-BB5E-464D-9DE1-CEBAB2C98D82}"/>
              </a:ext>
            </a:extLst>
          </p:cNvPr>
          <p:cNvSpPr>
            <a:spLocks noGrp="1"/>
          </p:cNvSpPr>
          <p:nvPr>
            <p:ph type="sldNum" sz="quarter" idx="12"/>
          </p:nvPr>
        </p:nvSpPr>
        <p:spPr/>
        <p:txBody>
          <a:bodyPr/>
          <a:lstStyle/>
          <a:p>
            <a:r>
              <a:rPr lang="en-US"/>
              <a:t>- </a:t>
            </a:r>
            <a:fld id="{9EA40E5E-19B2-469A-81BC-1F6A517536BE}" type="slidenum">
              <a:rPr lang="en-US" smtClean="0"/>
              <a:pPr/>
              <a:t>32</a:t>
            </a:fld>
            <a:r>
              <a:rPr lang="en-US"/>
              <a:t> -</a:t>
            </a:r>
          </a:p>
        </p:txBody>
      </p:sp>
    </p:spTree>
    <p:extLst>
      <p:ext uri="{BB962C8B-B14F-4D97-AF65-F5344CB8AC3E}">
        <p14:creationId xmlns:p14="http://schemas.microsoft.com/office/powerpoint/2010/main" val="305815791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B69F-08D5-42E8-ADE9-9EE6678B12BB}"/>
              </a:ext>
            </a:extLst>
          </p:cNvPr>
          <p:cNvSpPr>
            <a:spLocks noGrp="1"/>
          </p:cNvSpPr>
          <p:nvPr>
            <p:ph type="title"/>
          </p:nvPr>
        </p:nvSpPr>
        <p:spPr/>
        <p:txBody>
          <a:bodyPr>
            <a:normAutofit/>
          </a:bodyPr>
          <a:lstStyle/>
          <a:p>
            <a:r>
              <a:rPr lang="en-US" b="1" dirty="0" err="1"/>
              <a:t>Mô</a:t>
            </a:r>
            <a:r>
              <a:rPr lang="en-US" b="1" dirty="0"/>
              <a:t> </a:t>
            </a:r>
            <a:r>
              <a:rPr lang="en-US" b="1" dirty="0" err="1"/>
              <a:t>hình</a:t>
            </a:r>
            <a:r>
              <a:rPr lang="en-US" b="1" dirty="0"/>
              <a:t> </a:t>
            </a:r>
            <a:r>
              <a:rPr lang="en-US" b="1" dirty="0" err="1"/>
              <a:t>thực</a:t>
            </a:r>
            <a:r>
              <a:rPr lang="en-US" b="1" dirty="0"/>
              <a:t> </a:t>
            </a:r>
            <a:r>
              <a:rPr lang="en-US" b="1" dirty="0" err="1"/>
              <a:t>nghiệm</a:t>
            </a:r>
            <a:endParaRPr lang="en-US" dirty="0"/>
          </a:p>
        </p:txBody>
      </p:sp>
      <p:pic>
        <p:nvPicPr>
          <p:cNvPr id="6" name="Content Placeholder 5">
            <a:extLst>
              <a:ext uri="{FF2B5EF4-FFF2-40B4-BE49-F238E27FC236}">
                <a16:creationId xmlns:a16="http://schemas.microsoft.com/office/drawing/2014/main" id="{61926BF2-4299-4FC8-A481-8F19D23A820C}"/>
              </a:ext>
            </a:extLst>
          </p:cNvPr>
          <p:cNvPicPr>
            <a:picLocks noGrp="1" noChangeAspect="1"/>
          </p:cNvPicPr>
          <p:nvPr>
            <p:ph idx="1"/>
          </p:nvPr>
        </p:nvPicPr>
        <p:blipFill>
          <a:blip r:embed="rId2"/>
          <a:stretch>
            <a:fillRect/>
          </a:stretch>
        </p:blipFill>
        <p:spPr>
          <a:xfrm>
            <a:off x="1822876" y="1190625"/>
            <a:ext cx="8603399" cy="4984750"/>
          </a:xfrm>
        </p:spPr>
      </p:pic>
      <p:sp>
        <p:nvSpPr>
          <p:cNvPr id="4" name="Slide Number Placeholder 3">
            <a:extLst>
              <a:ext uri="{FF2B5EF4-FFF2-40B4-BE49-F238E27FC236}">
                <a16:creationId xmlns:a16="http://schemas.microsoft.com/office/drawing/2014/main" id="{869B9A13-830A-4F75-AF38-59042E7060AE}"/>
              </a:ext>
            </a:extLst>
          </p:cNvPr>
          <p:cNvSpPr>
            <a:spLocks noGrp="1"/>
          </p:cNvSpPr>
          <p:nvPr>
            <p:ph type="sldNum" sz="quarter" idx="12"/>
          </p:nvPr>
        </p:nvSpPr>
        <p:spPr/>
        <p:txBody>
          <a:bodyPr/>
          <a:lstStyle/>
          <a:p>
            <a:r>
              <a:rPr lang="en-US"/>
              <a:t>- </a:t>
            </a:r>
            <a:fld id="{9EA40E5E-19B2-469A-81BC-1F6A517536BE}" type="slidenum">
              <a:rPr lang="en-US" smtClean="0"/>
              <a:pPr/>
              <a:t>33</a:t>
            </a:fld>
            <a:r>
              <a:rPr lang="en-US"/>
              <a:t> -</a:t>
            </a:r>
          </a:p>
        </p:txBody>
      </p:sp>
    </p:spTree>
    <p:extLst>
      <p:ext uri="{BB962C8B-B14F-4D97-AF65-F5344CB8AC3E}">
        <p14:creationId xmlns:p14="http://schemas.microsoft.com/office/powerpoint/2010/main" val="322769722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Kết</a:t>
            </a:r>
            <a:r>
              <a:rPr lang="en-US" b="1" dirty="0"/>
              <a:t> </a:t>
            </a:r>
            <a:r>
              <a:rPr lang="en-US" b="1" dirty="0" err="1"/>
              <a:t>luận</a:t>
            </a:r>
            <a:r>
              <a:rPr lang="en-US" b="1" dirty="0"/>
              <a:t> </a:t>
            </a:r>
            <a:r>
              <a:rPr lang="en-US" b="1" dirty="0" err="1"/>
              <a:t>và</a:t>
            </a:r>
            <a:r>
              <a:rPr lang="en-US" b="1" dirty="0"/>
              <a:t> </a:t>
            </a:r>
            <a:r>
              <a:rPr lang="en-US" b="1" dirty="0" err="1"/>
              <a:t>hướng</a:t>
            </a:r>
            <a:r>
              <a:rPr lang="en-US" b="1" dirty="0"/>
              <a:t> </a:t>
            </a:r>
            <a:r>
              <a:rPr lang="en-US" b="1" dirty="0" err="1"/>
              <a:t>phát</a:t>
            </a:r>
            <a:r>
              <a:rPr lang="en-US" b="1" dirty="0"/>
              <a:t> </a:t>
            </a:r>
            <a:r>
              <a:rPr lang="en-US" b="1" dirty="0" err="1"/>
              <a:t>triển</a:t>
            </a:r>
            <a:endParaRPr lang="en-US" b="1" dirty="0"/>
          </a:p>
        </p:txBody>
      </p:sp>
      <p:sp>
        <p:nvSpPr>
          <p:cNvPr id="13316" name="Rectangle 3"/>
          <p:cNvSpPr>
            <a:spLocks noGrp="1" noChangeArrowheads="1"/>
          </p:cNvSpPr>
          <p:nvPr>
            <p:ph idx="1"/>
          </p:nvPr>
        </p:nvSpPr>
        <p:spPr/>
        <p:txBody>
          <a:bodyPr>
            <a:normAutofit/>
          </a:bodyPr>
          <a:lstStyle/>
          <a:p>
            <a:pPr marL="285750" lvl="0" indent="-285750">
              <a:lnSpc>
                <a:spcPct val="200000"/>
              </a:lnSpc>
              <a:spcBef>
                <a:spcPct val="40000"/>
              </a:spcBef>
              <a:buClr>
                <a:srgbClr val="006699"/>
              </a:buClr>
            </a:pPr>
            <a:r>
              <a:rPr lang="en-US" dirty="0" err="1"/>
              <a:t>Kết</a:t>
            </a:r>
            <a:r>
              <a:rPr lang="en-US" dirty="0"/>
              <a:t> </a:t>
            </a:r>
            <a:r>
              <a:rPr lang="en-US" dirty="0" err="1"/>
              <a:t>quả</a:t>
            </a:r>
            <a:r>
              <a:rPr lang="en-US" dirty="0"/>
              <a:t> </a:t>
            </a:r>
            <a:r>
              <a:rPr lang="en-US" dirty="0" err="1"/>
              <a:t>đạt</a:t>
            </a:r>
            <a:r>
              <a:rPr lang="en-US" dirty="0"/>
              <a:t> được của đề tài:</a:t>
            </a:r>
          </a:p>
          <a:p>
            <a:pPr marL="623887" lvl="1" indent="-285750" algn="just">
              <a:spcBef>
                <a:spcPct val="40000"/>
              </a:spcBef>
              <a:buClr>
                <a:srgbClr val="006699"/>
              </a:buClr>
            </a:pPr>
            <a:r>
              <a:rPr lang="en-US" dirty="0"/>
              <a:t>Kỹ năng làm việc nhóm.</a:t>
            </a:r>
          </a:p>
          <a:p>
            <a:pPr marL="623887" lvl="1" indent="-285750" algn="just">
              <a:spcBef>
                <a:spcPct val="40000"/>
              </a:spcBef>
              <a:buClr>
                <a:srgbClr val="006699"/>
              </a:buClr>
            </a:pPr>
            <a:r>
              <a:rPr lang="en-US" dirty="0"/>
              <a:t>Kỹ năng phân tích.</a:t>
            </a:r>
          </a:p>
          <a:p>
            <a:pPr marL="623887" lvl="1" indent="-285750" algn="just">
              <a:spcBef>
                <a:spcPct val="40000"/>
              </a:spcBef>
              <a:buClr>
                <a:srgbClr val="006699"/>
              </a:buClr>
            </a:pPr>
            <a:r>
              <a:rPr lang="en-US" dirty="0" err="1"/>
              <a:t>Hiểu</a:t>
            </a:r>
            <a:r>
              <a:rPr lang="en-US" dirty="0"/>
              <a:t> </a:t>
            </a:r>
            <a:r>
              <a:rPr lang="en-US" dirty="0" err="1"/>
              <a:t>rõ</a:t>
            </a:r>
            <a:r>
              <a:rPr lang="en-US" dirty="0"/>
              <a:t> </a:t>
            </a:r>
            <a:r>
              <a:rPr lang="en-US" dirty="0" err="1"/>
              <a:t>hơn</a:t>
            </a:r>
            <a:r>
              <a:rPr lang="en-US" dirty="0"/>
              <a:t> </a:t>
            </a:r>
            <a:r>
              <a:rPr lang="en-US" dirty="0" err="1"/>
              <a:t>vê</a:t>
            </a:r>
            <a:r>
              <a:rPr lang="en-US" dirty="0"/>
              <a:t>̀ </a:t>
            </a:r>
            <a:r>
              <a:rPr lang="en-US" dirty="0" err="1"/>
              <a:t>làm</a:t>
            </a:r>
            <a:r>
              <a:rPr lang="en-US" dirty="0"/>
              <a:t> </a:t>
            </a:r>
            <a:r>
              <a:rPr lang="en-US" dirty="0" err="1"/>
              <a:t>việc</a:t>
            </a:r>
            <a:r>
              <a:rPr lang="en-US" dirty="0"/>
              <a:t> </a:t>
            </a:r>
            <a:r>
              <a:rPr lang="en-US" dirty="0" err="1"/>
              <a:t>theo</a:t>
            </a:r>
            <a:r>
              <a:rPr lang="en-US" dirty="0"/>
              <a:t> </a:t>
            </a:r>
            <a:r>
              <a:rPr lang="en-US" dirty="0" err="1"/>
              <a:t>quy</a:t>
            </a:r>
            <a:r>
              <a:rPr lang="en-US" dirty="0"/>
              <a:t> </a:t>
            </a:r>
            <a:r>
              <a:rPr lang="en-US" dirty="0" err="1"/>
              <a:t>trình</a:t>
            </a:r>
            <a:r>
              <a:rPr lang="en-US" dirty="0"/>
              <a:t> </a:t>
            </a:r>
            <a:r>
              <a:rPr lang="en-US" dirty="0" err="1"/>
              <a:t>của</a:t>
            </a:r>
            <a:r>
              <a:rPr lang="en-US" dirty="0"/>
              <a:t> </a:t>
            </a:r>
            <a:r>
              <a:rPr lang="en-US" dirty="0" err="1"/>
              <a:t>một</a:t>
            </a:r>
            <a:r>
              <a:rPr lang="en-US" dirty="0"/>
              <a:t> </a:t>
            </a:r>
            <a:r>
              <a:rPr lang="en-US" dirty="0" err="1"/>
              <a:t>doang</a:t>
            </a:r>
            <a:r>
              <a:rPr lang="en-US" dirty="0"/>
              <a:t> </a:t>
            </a:r>
            <a:r>
              <a:rPr lang="en-US" dirty="0" err="1"/>
              <a:t>nghiệp</a:t>
            </a:r>
            <a:r>
              <a:rPr lang="en-US" dirty="0"/>
              <a:t>.</a:t>
            </a:r>
          </a:p>
          <a:p>
            <a:pPr marL="623887" lvl="1" indent="-285750" algn="just">
              <a:spcBef>
                <a:spcPct val="40000"/>
              </a:spcBef>
              <a:buClr>
                <a:srgbClr val="006699"/>
              </a:buClr>
            </a:pPr>
            <a:r>
              <a:rPr lang="en-US" dirty="0" err="1"/>
              <a:t>Nắm</a:t>
            </a:r>
            <a:r>
              <a:rPr lang="en-US" dirty="0"/>
              <a:t> </a:t>
            </a:r>
            <a:r>
              <a:rPr lang="en-US" dirty="0" err="1"/>
              <a:t>bắt</a:t>
            </a:r>
            <a:r>
              <a:rPr lang="en-US" dirty="0"/>
              <a:t> </a:t>
            </a:r>
            <a:r>
              <a:rPr lang="en-US" dirty="0" err="1"/>
              <a:t>cách</a:t>
            </a:r>
            <a:r>
              <a:rPr lang="en-US" dirty="0"/>
              <a:t> </a:t>
            </a:r>
            <a:r>
              <a:rPr lang="en-US" dirty="0" err="1"/>
              <a:t>thức</a:t>
            </a:r>
            <a:r>
              <a:rPr lang="en-US" dirty="0"/>
              <a:t> </a:t>
            </a:r>
            <a:r>
              <a:rPr lang="en-US" dirty="0" err="1"/>
              <a:t>hoạt</a:t>
            </a:r>
            <a:r>
              <a:rPr lang="en-US" dirty="0"/>
              <a:t> </a:t>
            </a:r>
            <a:r>
              <a:rPr lang="en-US" dirty="0" err="1"/>
              <a:t>động</a:t>
            </a:r>
            <a:r>
              <a:rPr lang="en-US" dirty="0"/>
              <a:t> </a:t>
            </a:r>
            <a:r>
              <a:rPr lang="en-US" dirty="0" err="1"/>
              <a:t>trong</a:t>
            </a:r>
            <a:r>
              <a:rPr lang="en-US" dirty="0"/>
              <a:t> </a:t>
            </a:r>
            <a:r>
              <a:rPr lang="en-US" dirty="0" err="1"/>
              <a:t>một</a:t>
            </a:r>
            <a:r>
              <a:rPr lang="en-US" dirty="0"/>
              <a:t> </a:t>
            </a:r>
            <a:r>
              <a:rPr lang="en-US" dirty="0" err="1"/>
              <a:t>hê</a:t>
            </a:r>
            <a:r>
              <a:rPr lang="en-US" dirty="0"/>
              <a:t>̣ </a:t>
            </a:r>
            <a:r>
              <a:rPr lang="en-US" dirty="0" err="1"/>
              <a:t>thống</a:t>
            </a:r>
            <a:r>
              <a:rPr lang="en-US" dirty="0"/>
              <a:t> </a:t>
            </a:r>
            <a:r>
              <a:rPr lang="en-US" dirty="0" err="1"/>
              <a:t>và</a:t>
            </a:r>
            <a:r>
              <a:rPr lang="en-US" dirty="0"/>
              <a:t> </a:t>
            </a:r>
            <a:r>
              <a:rPr lang="en-US" dirty="0" err="1"/>
              <a:t>hoàn</a:t>
            </a:r>
            <a:r>
              <a:rPr lang="en-US" dirty="0"/>
              <a:t> </a:t>
            </a:r>
            <a:r>
              <a:rPr lang="en-US" dirty="0" err="1"/>
              <a:t>thành</a:t>
            </a:r>
            <a:r>
              <a:rPr lang="en-US" dirty="0"/>
              <a:t> </a:t>
            </a:r>
            <a:r>
              <a:rPr lang="en-US" dirty="0" err="1"/>
              <a:t>đúng</a:t>
            </a:r>
            <a:r>
              <a:rPr lang="en-US" dirty="0"/>
              <a:t> </a:t>
            </a:r>
            <a:r>
              <a:rPr lang="en-US" dirty="0" err="1"/>
              <a:t>thời</a:t>
            </a:r>
            <a:r>
              <a:rPr lang="en-US" dirty="0"/>
              <a:t> </a:t>
            </a:r>
            <a:r>
              <a:rPr lang="en-US" dirty="0" err="1"/>
              <a:t>hạn</a:t>
            </a:r>
            <a:r>
              <a:rPr lang="en-US" dirty="0"/>
              <a:t>.</a:t>
            </a:r>
          </a:p>
          <a:p>
            <a:pPr marL="623887" lvl="1" indent="-285750" algn="just">
              <a:spcBef>
                <a:spcPct val="40000"/>
              </a:spcBef>
              <a:buClr>
                <a:srgbClr val="006699"/>
              </a:buClr>
            </a:pPr>
            <a:r>
              <a:rPr lang="en-US" dirty="0" err="1"/>
              <a:t>Học</a:t>
            </a:r>
            <a:r>
              <a:rPr lang="en-US" dirty="0"/>
              <a:t> </a:t>
            </a:r>
            <a:r>
              <a:rPr lang="en-US" dirty="0" err="1"/>
              <a:t>hỏi</a:t>
            </a:r>
            <a:r>
              <a:rPr lang="en-US" dirty="0"/>
              <a:t> </a:t>
            </a:r>
            <a:r>
              <a:rPr lang="en-US" dirty="0" err="1"/>
              <a:t>thêm</a:t>
            </a:r>
            <a:r>
              <a:rPr lang="en-US" dirty="0"/>
              <a:t> </a:t>
            </a:r>
            <a:r>
              <a:rPr lang="en-US" dirty="0" err="1"/>
              <a:t>được</a:t>
            </a:r>
            <a:r>
              <a:rPr lang="en-US" dirty="0"/>
              <a:t> </a:t>
            </a:r>
            <a:r>
              <a:rPr lang="en-US" dirty="0" err="1"/>
              <a:t>nhiều</a:t>
            </a:r>
            <a:r>
              <a:rPr lang="en-US" dirty="0"/>
              <a:t> </a:t>
            </a:r>
            <a:r>
              <a:rPr lang="en-US" dirty="0" err="1"/>
              <a:t>kiến</a:t>
            </a:r>
            <a:r>
              <a:rPr lang="en-US" dirty="0"/>
              <a:t> </a:t>
            </a:r>
            <a:r>
              <a:rPr lang="en-US" dirty="0" err="1"/>
              <a:t>thức</a:t>
            </a:r>
            <a:r>
              <a:rPr lang="en-US" dirty="0"/>
              <a:t> </a:t>
            </a:r>
            <a:r>
              <a:rPr lang="en-US" dirty="0" err="1"/>
              <a:t>mới</a:t>
            </a:r>
            <a:r>
              <a:rPr lang="en-US" dirty="0"/>
              <a:t> </a:t>
            </a:r>
            <a:r>
              <a:rPr lang="en-US" dirty="0" err="1"/>
              <a:t>và</a:t>
            </a:r>
            <a:r>
              <a:rPr lang="en-US" dirty="0"/>
              <a:t> </a:t>
            </a:r>
            <a:r>
              <a:rPr lang="en-US" dirty="0" err="1"/>
              <a:t>kĩ</a:t>
            </a:r>
            <a:r>
              <a:rPr lang="en-US" dirty="0"/>
              <a:t> </a:t>
            </a:r>
            <a:r>
              <a:rPr lang="en-US" dirty="0" err="1"/>
              <a:t>năng</a:t>
            </a:r>
            <a:r>
              <a:rPr lang="en-US" dirty="0"/>
              <a:t> </a:t>
            </a:r>
            <a:r>
              <a:rPr lang="en-US" dirty="0" err="1"/>
              <a:t>quan</a:t>
            </a:r>
            <a:r>
              <a:rPr lang="en-US" dirty="0"/>
              <a:t> </a:t>
            </a:r>
            <a:r>
              <a:rPr lang="en-US" dirty="0" err="1"/>
              <a:t>trọng</a:t>
            </a:r>
            <a:r>
              <a:rPr lang="en-US" dirty="0"/>
              <a:t>.</a:t>
            </a:r>
          </a:p>
          <a:p>
            <a:pPr marL="623887" lvl="1" indent="-285750" algn="just">
              <a:spcBef>
                <a:spcPct val="40000"/>
              </a:spcBef>
              <a:buClr>
                <a:srgbClr val="006699"/>
              </a:buClr>
            </a:pPr>
            <a:r>
              <a:rPr lang="en-US" dirty="0" err="1"/>
              <a:t>Hiểu</a:t>
            </a:r>
            <a:r>
              <a:rPr lang="en-US" dirty="0"/>
              <a:t> </a:t>
            </a:r>
            <a:r>
              <a:rPr lang="en-US" dirty="0" err="1"/>
              <a:t>rõ</a:t>
            </a:r>
            <a:r>
              <a:rPr lang="en-US" dirty="0"/>
              <a:t> </a:t>
            </a:r>
            <a:r>
              <a:rPr lang="en-US" dirty="0" err="1"/>
              <a:t>hơn</a:t>
            </a:r>
            <a:r>
              <a:rPr lang="en-US" dirty="0"/>
              <a:t> </a:t>
            </a:r>
            <a:r>
              <a:rPr lang="en-US" dirty="0" err="1"/>
              <a:t>về</a:t>
            </a:r>
            <a:r>
              <a:rPr lang="en-US" dirty="0"/>
              <a:t> </a:t>
            </a:r>
            <a:r>
              <a:rPr lang="en-US" dirty="0" err="1"/>
              <a:t>những</a:t>
            </a:r>
            <a:r>
              <a:rPr lang="en-US" dirty="0"/>
              <a:t> </a:t>
            </a:r>
            <a:r>
              <a:rPr lang="en-US" dirty="0" err="1"/>
              <a:t>kiến</a:t>
            </a:r>
            <a:r>
              <a:rPr lang="en-US" dirty="0"/>
              <a:t> </a:t>
            </a:r>
            <a:r>
              <a:rPr lang="en-US" dirty="0" err="1"/>
              <a:t>thức</a:t>
            </a:r>
            <a:r>
              <a:rPr lang="en-US" dirty="0"/>
              <a:t> </a:t>
            </a:r>
            <a:r>
              <a:rPr lang="en-US" dirty="0" err="1"/>
              <a:t>chuyên</a:t>
            </a:r>
            <a:r>
              <a:rPr lang="en-US" dirty="0"/>
              <a:t> </a:t>
            </a:r>
            <a:r>
              <a:rPr lang="en-US" dirty="0" err="1"/>
              <a:t>sâu</a:t>
            </a:r>
            <a:r>
              <a:rPr lang="en-US" dirty="0"/>
              <a:t> </a:t>
            </a:r>
            <a:r>
              <a:rPr lang="en-US" dirty="0" err="1"/>
              <a:t>về</a:t>
            </a:r>
            <a:r>
              <a:rPr lang="en-US" dirty="0"/>
              <a:t> </a:t>
            </a:r>
            <a:r>
              <a:rPr lang="en-US" dirty="0" err="1"/>
              <a:t>winform</a:t>
            </a:r>
            <a:r>
              <a:rPr lang="en-US" dirty="0"/>
              <a:t> </a:t>
            </a:r>
            <a:r>
              <a:rPr lang="en-US" dirty="0" err="1"/>
              <a:t>và</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(OOP)</a:t>
            </a:r>
          </a:p>
          <a:p>
            <a:pPr marL="623887" lvl="1" indent="-285750">
              <a:spcBef>
                <a:spcPct val="40000"/>
              </a:spcBef>
              <a:buClr>
                <a:srgbClr val="006699"/>
              </a:buClr>
            </a:pP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34</a:t>
            </a:fld>
            <a:endParaRPr lang="en-US"/>
          </a:p>
        </p:txBody>
      </p:sp>
    </p:spTree>
    <p:extLst>
      <p:ext uri="{BB962C8B-B14F-4D97-AF65-F5344CB8AC3E}">
        <p14:creationId xmlns:p14="http://schemas.microsoft.com/office/powerpoint/2010/main" val="230933541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 calcmode="lin" valueType="num">
                                      <p:cBhvr>
                                        <p:cTn id="7" dur="500" fill="hold"/>
                                        <p:tgtEl>
                                          <p:spTgt spid="133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3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3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316">
                                            <p:txEl>
                                              <p:pRg st="1" end="1"/>
                                            </p:txEl>
                                          </p:spTgt>
                                        </p:tgtEl>
                                        <p:attrNameLst>
                                          <p:attrName>style.visibility</p:attrName>
                                        </p:attrNameLst>
                                      </p:cBhvr>
                                      <p:to>
                                        <p:strVal val="visible"/>
                                      </p:to>
                                    </p:set>
                                    <p:anim calcmode="lin" valueType="num">
                                      <p:cBhvr>
                                        <p:cTn id="14" dur="500" fill="hold"/>
                                        <p:tgtEl>
                                          <p:spTgt spid="13316">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3316">
                                            <p:txEl>
                                              <p:pRg st="1" end="1"/>
                                            </p:txEl>
                                          </p:spTgt>
                                        </p:tgtEl>
                                        <p:attrNameLst>
                                          <p:attrName>ppt_h</p:attrName>
                                        </p:attrNameLst>
                                      </p:cBhvr>
                                      <p:tavLst>
                                        <p:tav tm="0">
                                          <p:val>
                                            <p:fltVal val="0"/>
                                          </p:val>
                                        </p:tav>
                                        <p:tav tm="100000">
                                          <p:val>
                                            <p:strVal val="#ppt_h"/>
                                          </p:val>
                                        </p:tav>
                                      </p:tavLst>
                                    </p:anim>
                                    <p:anim calcmode="lin" valueType="num">
                                      <p:cBhvr>
                                        <p:cTn id="16" dur="500" fill="hold"/>
                                        <p:tgtEl>
                                          <p:spTgt spid="13316">
                                            <p:txEl>
                                              <p:pRg st="1" end="1"/>
                                            </p:txEl>
                                          </p:spTgt>
                                        </p:tgtEl>
                                        <p:attrNameLst>
                                          <p:attrName>style.rotation</p:attrName>
                                        </p:attrNameLst>
                                      </p:cBhvr>
                                      <p:tavLst>
                                        <p:tav tm="0">
                                          <p:val>
                                            <p:fltVal val="90"/>
                                          </p:val>
                                        </p:tav>
                                        <p:tav tm="100000">
                                          <p:val>
                                            <p:fltVal val="0"/>
                                          </p:val>
                                        </p:tav>
                                      </p:tavLst>
                                    </p:anim>
                                    <p:animEffect transition="in" filter="fade">
                                      <p:cBhvr>
                                        <p:cTn id="17" dur="500"/>
                                        <p:tgtEl>
                                          <p:spTgt spid="133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3316">
                                            <p:txEl>
                                              <p:pRg st="2" end="2"/>
                                            </p:txEl>
                                          </p:spTgt>
                                        </p:tgtEl>
                                        <p:attrNameLst>
                                          <p:attrName>style.visibility</p:attrName>
                                        </p:attrNameLst>
                                      </p:cBhvr>
                                      <p:to>
                                        <p:strVal val="visible"/>
                                      </p:to>
                                    </p:set>
                                    <p:anim calcmode="lin" valueType="num">
                                      <p:cBhvr>
                                        <p:cTn id="22" dur="500" fill="hold"/>
                                        <p:tgtEl>
                                          <p:spTgt spid="13316">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13316">
                                            <p:txEl>
                                              <p:pRg st="2" end="2"/>
                                            </p:txEl>
                                          </p:spTgt>
                                        </p:tgtEl>
                                        <p:attrNameLst>
                                          <p:attrName>ppt_h</p:attrName>
                                        </p:attrNameLst>
                                      </p:cBhvr>
                                      <p:tavLst>
                                        <p:tav tm="0">
                                          <p:val>
                                            <p:fltVal val="0"/>
                                          </p:val>
                                        </p:tav>
                                        <p:tav tm="100000">
                                          <p:val>
                                            <p:strVal val="#ppt_h"/>
                                          </p:val>
                                        </p:tav>
                                      </p:tavLst>
                                    </p:anim>
                                    <p:anim calcmode="lin" valueType="num">
                                      <p:cBhvr>
                                        <p:cTn id="24" dur="500" fill="hold"/>
                                        <p:tgtEl>
                                          <p:spTgt spid="13316">
                                            <p:txEl>
                                              <p:pRg st="2" end="2"/>
                                            </p:txEl>
                                          </p:spTgt>
                                        </p:tgtEl>
                                        <p:attrNameLst>
                                          <p:attrName>style.rotation</p:attrName>
                                        </p:attrNameLst>
                                      </p:cBhvr>
                                      <p:tavLst>
                                        <p:tav tm="0">
                                          <p:val>
                                            <p:fltVal val="90"/>
                                          </p:val>
                                        </p:tav>
                                        <p:tav tm="100000">
                                          <p:val>
                                            <p:fltVal val="0"/>
                                          </p:val>
                                        </p:tav>
                                      </p:tavLst>
                                    </p:anim>
                                    <p:animEffect transition="in" filter="fade">
                                      <p:cBhvr>
                                        <p:cTn id="25" dur="500"/>
                                        <p:tgtEl>
                                          <p:spTgt spid="1331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3316">
                                            <p:txEl>
                                              <p:pRg st="3" end="3"/>
                                            </p:txEl>
                                          </p:spTgt>
                                        </p:tgtEl>
                                        <p:attrNameLst>
                                          <p:attrName>style.visibility</p:attrName>
                                        </p:attrNameLst>
                                      </p:cBhvr>
                                      <p:to>
                                        <p:strVal val="visible"/>
                                      </p:to>
                                    </p:set>
                                    <p:anim calcmode="lin" valueType="num">
                                      <p:cBhvr>
                                        <p:cTn id="30" dur="500" fill="hold"/>
                                        <p:tgtEl>
                                          <p:spTgt spid="13316">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13316">
                                            <p:txEl>
                                              <p:pRg st="3" end="3"/>
                                            </p:txEl>
                                          </p:spTgt>
                                        </p:tgtEl>
                                        <p:attrNameLst>
                                          <p:attrName>ppt_h</p:attrName>
                                        </p:attrNameLst>
                                      </p:cBhvr>
                                      <p:tavLst>
                                        <p:tav tm="0">
                                          <p:val>
                                            <p:fltVal val="0"/>
                                          </p:val>
                                        </p:tav>
                                        <p:tav tm="100000">
                                          <p:val>
                                            <p:strVal val="#ppt_h"/>
                                          </p:val>
                                        </p:tav>
                                      </p:tavLst>
                                    </p:anim>
                                    <p:anim calcmode="lin" valueType="num">
                                      <p:cBhvr>
                                        <p:cTn id="32" dur="500" fill="hold"/>
                                        <p:tgtEl>
                                          <p:spTgt spid="13316">
                                            <p:txEl>
                                              <p:pRg st="3" end="3"/>
                                            </p:txEl>
                                          </p:spTgt>
                                        </p:tgtEl>
                                        <p:attrNameLst>
                                          <p:attrName>style.rotation</p:attrName>
                                        </p:attrNameLst>
                                      </p:cBhvr>
                                      <p:tavLst>
                                        <p:tav tm="0">
                                          <p:val>
                                            <p:fltVal val="90"/>
                                          </p:val>
                                        </p:tav>
                                        <p:tav tm="100000">
                                          <p:val>
                                            <p:fltVal val="0"/>
                                          </p:val>
                                        </p:tav>
                                      </p:tavLst>
                                    </p:anim>
                                    <p:animEffect transition="in" filter="fade">
                                      <p:cBhvr>
                                        <p:cTn id="33" dur="500"/>
                                        <p:tgtEl>
                                          <p:spTgt spid="1331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3316">
                                            <p:txEl>
                                              <p:pRg st="4" end="4"/>
                                            </p:txEl>
                                          </p:spTgt>
                                        </p:tgtEl>
                                        <p:attrNameLst>
                                          <p:attrName>style.visibility</p:attrName>
                                        </p:attrNameLst>
                                      </p:cBhvr>
                                      <p:to>
                                        <p:strVal val="visible"/>
                                      </p:to>
                                    </p:set>
                                    <p:anim calcmode="lin" valueType="num">
                                      <p:cBhvr>
                                        <p:cTn id="38" dur="500" fill="hold"/>
                                        <p:tgtEl>
                                          <p:spTgt spid="13316">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13316">
                                            <p:txEl>
                                              <p:pRg st="4" end="4"/>
                                            </p:txEl>
                                          </p:spTgt>
                                        </p:tgtEl>
                                        <p:attrNameLst>
                                          <p:attrName>ppt_h</p:attrName>
                                        </p:attrNameLst>
                                      </p:cBhvr>
                                      <p:tavLst>
                                        <p:tav tm="0">
                                          <p:val>
                                            <p:fltVal val="0"/>
                                          </p:val>
                                        </p:tav>
                                        <p:tav tm="100000">
                                          <p:val>
                                            <p:strVal val="#ppt_h"/>
                                          </p:val>
                                        </p:tav>
                                      </p:tavLst>
                                    </p:anim>
                                    <p:anim calcmode="lin" valueType="num">
                                      <p:cBhvr>
                                        <p:cTn id="40" dur="500" fill="hold"/>
                                        <p:tgtEl>
                                          <p:spTgt spid="13316">
                                            <p:txEl>
                                              <p:pRg st="4" end="4"/>
                                            </p:txEl>
                                          </p:spTgt>
                                        </p:tgtEl>
                                        <p:attrNameLst>
                                          <p:attrName>style.rotation</p:attrName>
                                        </p:attrNameLst>
                                      </p:cBhvr>
                                      <p:tavLst>
                                        <p:tav tm="0">
                                          <p:val>
                                            <p:fltVal val="90"/>
                                          </p:val>
                                        </p:tav>
                                        <p:tav tm="100000">
                                          <p:val>
                                            <p:fltVal val="0"/>
                                          </p:val>
                                        </p:tav>
                                      </p:tavLst>
                                    </p:anim>
                                    <p:animEffect transition="in" filter="fade">
                                      <p:cBhvr>
                                        <p:cTn id="41" dur="500"/>
                                        <p:tgtEl>
                                          <p:spTgt spid="13316">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13316">
                                            <p:txEl>
                                              <p:pRg st="5" end="5"/>
                                            </p:txEl>
                                          </p:spTgt>
                                        </p:tgtEl>
                                        <p:attrNameLst>
                                          <p:attrName>style.visibility</p:attrName>
                                        </p:attrNameLst>
                                      </p:cBhvr>
                                      <p:to>
                                        <p:strVal val="visible"/>
                                      </p:to>
                                    </p:set>
                                    <p:anim calcmode="lin" valueType="num">
                                      <p:cBhvr>
                                        <p:cTn id="46" dur="500" fill="hold"/>
                                        <p:tgtEl>
                                          <p:spTgt spid="13316">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13316">
                                            <p:txEl>
                                              <p:pRg st="5" end="5"/>
                                            </p:txEl>
                                          </p:spTgt>
                                        </p:tgtEl>
                                        <p:attrNameLst>
                                          <p:attrName>ppt_h</p:attrName>
                                        </p:attrNameLst>
                                      </p:cBhvr>
                                      <p:tavLst>
                                        <p:tav tm="0">
                                          <p:val>
                                            <p:fltVal val="0"/>
                                          </p:val>
                                        </p:tav>
                                        <p:tav tm="100000">
                                          <p:val>
                                            <p:strVal val="#ppt_h"/>
                                          </p:val>
                                        </p:tav>
                                      </p:tavLst>
                                    </p:anim>
                                    <p:anim calcmode="lin" valueType="num">
                                      <p:cBhvr>
                                        <p:cTn id="48" dur="500" fill="hold"/>
                                        <p:tgtEl>
                                          <p:spTgt spid="13316">
                                            <p:txEl>
                                              <p:pRg st="5" end="5"/>
                                            </p:txEl>
                                          </p:spTgt>
                                        </p:tgtEl>
                                        <p:attrNameLst>
                                          <p:attrName>style.rotation</p:attrName>
                                        </p:attrNameLst>
                                      </p:cBhvr>
                                      <p:tavLst>
                                        <p:tav tm="0">
                                          <p:val>
                                            <p:fltVal val="90"/>
                                          </p:val>
                                        </p:tav>
                                        <p:tav tm="100000">
                                          <p:val>
                                            <p:fltVal val="0"/>
                                          </p:val>
                                        </p:tav>
                                      </p:tavLst>
                                    </p:anim>
                                    <p:animEffect transition="in" filter="fade">
                                      <p:cBhvr>
                                        <p:cTn id="49" dur="500"/>
                                        <p:tgtEl>
                                          <p:spTgt spid="13316">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13316">
                                            <p:txEl>
                                              <p:pRg st="6" end="6"/>
                                            </p:txEl>
                                          </p:spTgt>
                                        </p:tgtEl>
                                        <p:attrNameLst>
                                          <p:attrName>style.visibility</p:attrName>
                                        </p:attrNameLst>
                                      </p:cBhvr>
                                      <p:to>
                                        <p:strVal val="visible"/>
                                      </p:to>
                                    </p:set>
                                    <p:anim calcmode="lin" valueType="num">
                                      <p:cBhvr>
                                        <p:cTn id="54" dur="500" fill="hold"/>
                                        <p:tgtEl>
                                          <p:spTgt spid="13316">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13316">
                                            <p:txEl>
                                              <p:pRg st="6" end="6"/>
                                            </p:txEl>
                                          </p:spTgt>
                                        </p:tgtEl>
                                        <p:attrNameLst>
                                          <p:attrName>ppt_h</p:attrName>
                                        </p:attrNameLst>
                                      </p:cBhvr>
                                      <p:tavLst>
                                        <p:tav tm="0">
                                          <p:val>
                                            <p:fltVal val="0"/>
                                          </p:val>
                                        </p:tav>
                                        <p:tav tm="100000">
                                          <p:val>
                                            <p:strVal val="#ppt_h"/>
                                          </p:val>
                                        </p:tav>
                                      </p:tavLst>
                                    </p:anim>
                                    <p:anim calcmode="lin" valueType="num">
                                      <p:cBhvr>
                                        <p:cTn id="56" dur="500" fill="hold"/>
                                        <p:tgtEl>
                                          <p:spTgt spid="13316">
                                            <p:txEl>
                                              <p:pRg st="6" end="6"/>
                                            </p:txEl>
                                          </p:spTgt>
                                        </p:tgtEl>
                                        <p:attrNameLst>
                                          <p:attrName>style.rotation</p:attrName>
                                        </p:attrNameLst>
                                      </p:cBhvr>
                                      <p:tavLst>
                                        <p:tav tm="0">
                                          <p:val>
                                            <p:fltVal val="90"/>
                                          </p:val>
                                        </p:tav>
                                        <p:tav tm="100000">
                                          <p:val>
                                            <p:fltVal val="0"/>
                                          </p:val>
                                        </p:tav>
                                      </p:tavLst>
                                    </p:anim>
                                    <p:animEffect transition="in" filter="fade">
                                      <p:cBhvr>
                                        <p:cTn id="57" dur="500"/>
                                        <p:tgtEl>
                                          <p:spTgt spid="133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Kết</a:t>
            </a:r>
            <a:r>
              <a:rPr lang="en-US" b="1" dirty="0"/>
              <a:t> </a:t>
            </a:r>
            <a:r>
              <a:rPr lang="en-US" b="1" dirty="0" err="1"/>
              <a:t>luận</a:t>
            </a:r>
            <a:r>
              <a:rPr lang="en-US" b="1" dirty="0"/>
              <a:t> </a:t>
            </a:r>
            <a:r>
              <a:rPr lang="en-US" b="1" dirty="0" err="1"/>
              <a:t>và</a:t>
            </a:r>
            <a:r>
              <a:rPr lang="en-US" b="1" dirty="0"/>
              <a:t> </a:t>
            </a:r>
            <a:r>
              <a:rPr lang="en-US" b="1" dirty="0" err="1"/>
              <a:t>hướng</a:t>
            </a:r>
            <a:r>
              <a:rPr lang="en-US" b="1" dirty="0"/>
              <a:t> </a:t>
            </a:r>
            <a:r>
              <a:rPr lang="en-US" b="1" dirty="0" err="1"/>
              <a:t>phát</a:t>
            </a:r>
            <a:r>
              <a:rPr lang="en-US" b="1" dirty="0"/>
              <a:t> </a:t>
            </a:r>
            <a:r>
              <a:rPr lang="en-US" b="1" dirty="0" err="1"/>
              <a:t>triển</a:t>
            </a:r>
            <a:endParaRPr lang="en-US" b="1" dirty="0"/>
          </a:p>
        </p:txBody>
      </p:sp>
      <p:sp>
        <p:nvSpPr>
          <p:cNvPr id="13316" name="Rectangle 3"/>
          <p:cNvSpPr>
            <a:spLocks noGrp="1" noChangeArrowheads="1"/>
          </p:cNvSpPr>
          <p:nvPr>
            <p:ph idx="1"/>
          </p:nvPr>
        </p:nvSpPr>
        <p:spPr/>
        <p:txBody>
          <a:bodyPr>
            <a:normAutofit/>
          </a:bodyPr>
          <a:lstStyle/>
          <a:p>
            <a:pPr marL="285750" lvl="0" indent="-285750">
              <a:lnSpc>
                <a:spcPct val="110000"/>
              </a:lnSpc>
              <a:spcBef>
                <a:spcPct val="40000"/>
              </a:spcBef>
              <a:buClr>
                <a:srgbClr val="006699"/>
              </a:buClr>
            </a:pPr>
            <a:r>
              <a:rPr lang="en-US" sz="3200" dirty="0" err="1"/>
              <a:t>Hướng</a:t>
            </a:r>
            <a:r>
              <a:rPr lang="en-US" sz="3200" dirty="0"/>
              <a:t> </a:t>
            </a:r>
            <a:r>
              <a:rPr lang="en-US" sz="3200" dirty="0" err="1"/>
              <a:t>phát</a:t>
            </a:r>
            <a:r>
              <a:rPr lang="en-US" sz="3200" dirty="0"/>
              <a:t> </a:t>
            </a:r>
            <a:r>
              <a:rPr lang="en-US" sz="3200" dirty="0" err="1"/>
              <a:t>triển</a:t>
            </a:r>
            <a:endParaRPr lang="en-US" sz="3200" dirty="0"/>
          </a:p>
          <a:p>
            <a:pPr>
              <a:lnSpc>
                <a:spcPct val="110000"/>
              </a:lnSpc>
              <a:spcBef>
                <a:spcPct val="40000"/>
              </a:spcBef>
              <a:buClr>
                <a:srgbClr val="006699"/>
              </a:buClr>
              <a:buFont typeface="Wingdings" panose="05000000000000000000" pitchFamily="2" charset="2"/>
              <a:buChar char="v"/>
            </a:pP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phần</a:t>
            </a:r>
            <a:r>
              <a:rPr lang="en-US" dirty="0"/>
              <a:t> </a:t>
            </a:r>
            <a:r>
              <a:rPr lang="en-US" dirty="0" err="1"/>
              <a:t>mềm</a:t>
            </a:r>
            <a:r>
              <a:rPr lang="en-US" dirty="0"/>
              <a:t>:</a:t>
            </a:r>
          </a:p>
          <a:p>
            <a:pPr marL="623887" lvl="1" indent="-285750">
              <a:spcBef>
                <a:spcPct val="40000"/>
              </a:spcBef>
              <a:buClr>
                <a:srgbClr val="006699"/>
              </a:buClr>
            </a:pPr>
            <a:r>
              <a:rPr lang="en-US" dirty="0" err="1"/>
              <a:t>Phát</a:t>
            </a:r>
            <a:r>
              <a:rPr lang="en-US" dirty="0"/>
              <a:t> </a:t>
            </a:r>
            <a:r>
              <a:rPr lang="en-US" dirty="0" err="1"/>
              <a:t>triển</a:t>
            </a:r>
            <a:r>
              <a:rPr lang="en-US" dirty="0"/>
              <a:t> </a:t>
            </a:r>
            <a:r>
              <a:rPr lang="en-US" dirty="0" err="1"/>
              <a:t>một</a:t>
            </a:r>
            <a:r>
              <a:rPr lang="en-US" dirty="0"/>
              <a:t> </a:t>
            </a:r>
            <a:r>
              <a:rPr lang="en-US" dirty="0" err="1"/>
              <a:t>số</a:t>
            </a:r>
            <a:r>
              <a:rPr lang="en-US" dirty="0"/>
              <a:t> </a:t>
            </a:r>
            <a:r>
              <a:rPr lang="en-US" dirty="0" err="1"/>
              <a:t>báo</a:t>
            </a:r>
            <a:r>
              <a:rPr lang="en-US" dirty="0"/>
              <a:t> </a:t>
            </a:r>
            <a:r>
              <a:rPr lang="en-US" dirty="0" err="1"/>
              <a:t>cáo</a:t>
            </a:r>
            <a:r>
              <a:rPr lang="en-US" dirty="0"/>
              <a:t> </a:t>
            </a:r>
            <a:r>
              <a:rPr lang="en-US" dirty="0" err="1"/>
              <a:t>chấm</a:t>
            </a:r>
            <a:r>
              <a:rPr lang="en-US" dirty="0"/>
              <a:t> </a:t>
            </a:r>
            <a:r>
              <a:rPr lang="en-US" dirty="0" err="1"/>
              <a:t>công</a:t>
            </a:r>
            <a:r>
              <a:rPr lang="en-US" dirty="0"/>
              <a:t> </a:t>
            </a:r>
            <a:r>
              <a:rPr lang="en-US" dirty="0" err="1"/>
              <a:t>sử</a:t>
            </a:r>
            <a:r>
              <a:rPr lang="en-US" dirty="0"/>
              <a:t> </a:t>
            </a:r>
            <a:r>
              <a:rPr lang="en-US" dirty="0" err="1"/>
              <a:t>dụng</a:t>
            </a:r>
            <a:r>
              <a:rPr lang="en-US" dirty="0"/>
              <a:t> </a:t>
            </a:r>
            <a:r>
              <a:rPr lang="en-US" dirty="0" err="1"/>
              <a:t>trên</a:t>
            </a:r>
            <a:r>
              <a:rPr lang="en-US" dirty="0"/>
              <a:t> smartphone</a:t>
            </a:r>
          </a:p>
          <a:p>
            <a:pPr marL="623887" lvl="1" indent="-285750">
              <a:spcBef>
                <a:spcPct val="40000"/>
              </a:spcBef>
              <a:buClr>
                <a:srgbClr val="006699"/>
              </a:buClr>
            </a:pPr>
            <a:r>
              <a:rPr lang="en-US" dirty="0" err="1"/>
              <a:t>Phát</a:t>
            </a:r>
            <a:r>
              <a:rPr lang="en-US" dirty="0"/>
              <a:t> </a:t>
            </a:r>
            <a:r>
              <a:rPr lang="en-US" dirty="0" err="1"/>
              <a:t>triển</a:t>
            </a:r>
            <a:r>
              <a:rPr lang="en-US" dirty="0"/>
              <a:t> </a:t>
            </a:r>
            <a:r>
              <a:rPr lang="en-US" dirty="0" err="1"/>
              <a:t>tính</a:t>
            </a:r>
            <a:r>
              <a:rPr lang="en-US" dirty="0"/>
              <a:t> </a:t>
            </a:r>
            <a:r>
              <a:rPr lang="en-US" dirty="0" err="1"/>
              <a:t>năng</a:t>
            </a:r>
            <a:r>
              <a:rPr lang="en-US" dirty="0"/>
              <a:t> </a:t>
            </a:r>
            <a:r>
              <a:rPr lang="en-US" dirty="0" err="1"/>
              <a:t>chấm</a:t>
            </a:r>
            <a:r>
              <a:rPr lang="en-US" dirty="0"/>
              <a:t> </a:t>
            </a:r>
            <a:r>
              <a:rPr lang="en-US" dirty="0" err="1"/>
              <a:t>công</a:t>
            </a:r>
            <a:r>
              <a:rPr lang="en-US" dirty="0"/>
              <a:t> </a:t>
            </a:r>
            <a:r>
              <a:rPr lang="en-US" dirty="0" err="1"/>
              <a:t>trên</a:t>
            </a:r>
            <a:r>
              <a:rPr lang="en-US" dirty="0"/>
              <a:t> smartphone</a:t>
            </a:r>
          </a:p>
          <a:p>
            <a:pPr marL="623887" lvl="1" indent="-285750">
              <a:spcBef>
                <a:spcPct val="40000"/>
              </a:spcBef>
              <a:buClr>
                <a:srgbClr val="006699"/>
              </a:buClr>
            </a:pPr>
            <a:r>
              <a:rPr lang="en-US" dirty="0" err="1"/>
              <a:t>Xem</a:t>
            </a:r>
            <a:r>
              <a:rPr lang="en-US" dirty="0"/>
              <a:t> 1 </a:t>
            </a:r>
            <a:r>
              <a:rPr lang="en-US" dirty="0" err="1"/>
              <a:t>số</a:t>
            </a:r>
            <a:r>
              <a:rPr lang="en-US" dirty="0"/>
              <a:t> </a:t>
            </a:r>
            <a:r>
              <a:rPr lang="en-US" dirty="0" err="1"/>
              <a:t>báo</a:t>
            </a:r>
            <a:r>
              <a:rPr lang="en-US" dirty="0"/>
              <a:t> </a:t>
            </a:r>
            <a:r>
              <a:rPr lang="en-US" dirty="0" err="1"/>
              <a:t>cáo</a:t>
            </a:r>
            <a:r>
              <a:rPr lang="en-US" dirty="0"/>
              <a:t> </a:t>
            </a:r>
            <a:r>
              <a:rPr lang="en-US" dirty="0" err="1"/>
              <a:t>cho</a:t>
            </a:r>
            <a:r>
              <a:rPr lang="en-US" dirty="0"/>
              <a:t> </a:t>
            </a:r>
            <a:r>
              <a:rPr lang="en-US" dirty="0" err="1"/>
              <a:t>nhà</a:t>
            </a:r>
            <a:r>
              <a:rPr lang="en-US" dirty="0"/>
              <a:t> </a:t>
            </a:r>
            <a:r>
              <a:rPr lang="en-US" dirty="0" err="1"/>
              <a:t>quản</a:t>
            </a:r>
            <a:r>
              <a:rPr lang="en-US" dirty="0"/>
              <a:t> </a:t>
            </a:r>
            <a:r>
              <a:rPr lang="en-US" dirty="0" err="1"/>
              <a:t>lý</a:t>
            </a:r>
            <a:r>
              <a:rPr lang="en-US" dirty="0"/>
              <a:t> </a:t>
            </a:r>
            <a:r>
              <a:rPr lang="en-US" dirty="0" err="1"/>
              <a:t>trên</a:t>
            </a:r>
            <a:r>
              <a:rPr lang="en-US" dirty="0"/>
              <a:t> smartphone</a:t>
            </a:r>
          </a:p>
          <a:p>
            <a:pPr marL="623887" lvl="1" indent="-285750">
              <a:spcBef>
                <a:spcPct val="40000"/>
              </a:spcBef>
              <a:buClr>
                <a:srgbClr val="006699"/>
              </a:buClr>
            </a:pPr>
            <a:r>
              <a:rPr lang="en-US" dirty="0" err="1"/>
              <a:t>Tích</a:t>
            </a:r>
            <a:r>
              <a:rPr lang="en-US" dirty="0"/>
              <a:t> </a:t>
            </a:r>
            <a:r>
              <a:rPr lang="en-US" dirty="0" err="1"/>
              <a:t>hợp</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công</a:t>
            </a:r>
            <a:r>
              <a:rPr lang="en-US" dirty="0"/>
              <a:t> </a:t>
            </a:r>
            <a:r>
              <a:rPr lang="en-US" dirty="0" err="1"/>
              <a:t>việc</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trên</a:t>
            </a:r>
            <a:r>
              <a:rPr lang="en-US" dirty="0"/>
              <a:t> </a:t>
            </a:r>
            <a:r>
              <a:rPr lang="en-US" dirty="0" err="1"/>
              <a:t>hệ</a:t>
            </a:r>
            <a:r>
              <a:rPr lang="en-US" dirty="0"/>
              <a:t> </a:t>
            </a:r>
            <a:r>
              <a:rPr lang="en-US" dirty="0" err="1"/>
              <a:t>thống</a:t>
            </a:r>
            <a:endParaRPr lang="en-US" dirty="0"/>
          </a:p>
          <a:p>
            <a:pPr marL="623887" lvl="1" indent="-285750">
              <a:spcBef>
                <a:spcPct val="40000"/>
              </a:spcBef>
              <a:buClr>
                <a:srgbClr val="006699"/>
              </a:buClr>
            </a:pPr>
            <a:r>
              <a:rPr lang="en-US" dirty="0" err="1"/>
              <a:t>Tính</a:t>
            </a:r>
            <a:r>
              <a:rPr lang="en-US" dirty="0"/>
              <a:t> </a:t>
            </a:r>
            <a:r>
              <a:rPr lang="en-US" dirty="0" err="1"/>
              <a:t>hợp</a:t>
            </a:r>
            <a:r>
              <a:rPr lang="en-US" dirty="0"/>
              <a:t> </a:t>
            </a:r>
            <a:r>
              <a:rPr lang="en-US" dirty="0" err="1"/>
              <a:t>thêm</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hỗ</a:t>
            </a:r>
            <a:r>
              <a:rPr lang="en-US" dirty="0"/>
              <a:t> </a:t>
            </a:r>
            <a:r>
              <a:rPr lang="en-US" dirty="0" err="1"/>
              <a:t>trợ</a:t>
            </a:r>
            <a:r>
              <a:rPr lang="en-US" dirty="0"/>
              <a:t> </a:t>
            </a:r>
            <a:r>
              <a:rPr lang="en-US" dirty="0" err="1"/>
              <a:t>nhân</a:t>
            </a:r>
            <a:r>
              <a:rPr lang="en-US" dirty="0"/>
              <a:t> </a:t>
            </a:r>
            <a:r>
              <a:rPr lang="en-US" dirty="0" err="1"/>
              <a:t>viên</a:t>
            </a:r>
            <a:r>
              <a:rPr lang="en-US" dirty="0"/>
              <a:t> </a:t>
            </a:r>
            <a:r>
              <a:rPr lang="en-US" dirty="0" err="1"/>
              <a:t>các</a:t>
            </a:r>
            <a:r>
              <a:rPr lang="en-US" dirty="0"/>
              <a:t> </a:t>
            </a:r>
            <a:r>
              <a:rPr lang="en-US" dirty="0" err="1"/>
              <a:t>khoản</a:t>
            </a:r>
            <a:r>
              <a:rPr lang="en-US" dirty="0"/>
              <a:t> </a:t>
            </a:r>
            <a:r>
              <a:rPr lang="en-US" dirty="0" err="1"/>
              <a:t>tạm</a:t>
            </a:r>
            <a:r>
              <a:rPr lang="en-US" dirty="0"/>
              <a:t> </a:t>
            </a:r>
            <a:r>
              <a:rPr lang="en-US" dirty="0" err="1"/>
              <a:t>ứng</a:t>
            </a:r>
            <a:r>
              <a:rPr lang="en-US" dirty="0"/>
              <a:t>, </a:t>
            </a:r>
            <a:r>
              <a:rPr lang="en-US" dirty="0" err="1"/>
              <a:t>thanh</a:t>
            </a:r>
            <a:r>
              <a:rPr lang="en-US" dirty="0"/>
              <a:t> </a:t>
            </a:r>
            <a:r>
              <a:rPr lang="en-US" dirty="0" err="1"/>
              <a:t>toán</a:t>
            </a:r>
            <a:r>
              <a:rPr lang="en-US" dirty="0"/>
              <a:t> </a:t>
            </a:r>
            <a:r>
              <a:rPr lang="en-US" dirty="0" err="1"/>
              <a:t>tạm</a:t>
            </a:r>
            <a:r>
              <a:rPr lang="en-US" dirty="0"/>
              <a:t> </a:t>
            </a:r>
            <a:r>
              <a:rPr lang="en-US" dirty="0" err="1"/>
              <a:t>ứng</a:t>
            </a:r>
            <a:r>
              <a:rPr lang="en-US" dirty="0"/>
              <a:t> </a:t>
            </a:r>
            <a:r>
              <a:rPr lang="en-US" dirty="0" err="1"/>
              <a:t>lương</a:t>
            </a:r>
            <a:r>
              <a:rPr lang="en-US" dirty="0"/>
              <a:t>, </a:t>
            </a:r>
            <a:r>
              <a:rPr lang="en-US" dirty="0" err="1"/>
              <a:t>công</a:t>
            </a:r>
            <a:r>
              <a:rPr lang="en-US" dirty="0"/>
              <a:t> </a:t>
            </a:r>
            <a:r>
              <a:rPr lang="en-US" dirty="0" err="1"/>
              <a:t>tác</a:t>
            </a:r>
            <a:r>
              <a:rPr lang="en-US" dirty="0"/>
              <a:t> </a:t>
            </a:r>
            <a:r>
              <a:rPr lang="en-US" dirty="0" err="1"/>
              <a:t>phí</a:t>
            </a:r>
            <a:r>
              <a:rPr lang="en-US" dirty="0"/>
              <a:t>...</a:t>
            </a:r>
          </a:p>
          <a:p>
            <a:pPr marL="623887" lvl="1" indent="-285750">
              <a:spcBef>
                <a:spcPct val="40000"/>
              </a:spcBef>
              <a:buClr>
                <a:srgbClr val="006699"/>
              </a:buClr>
            </a:pP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35</a:t>
            </a:fld>
            <a:endParaRPr lang="en-US"/>
          </a:p>
        </p:txBody>
      </p:sp>
    </p:spTree>
    <p:extLst>
      <p:ext uri="{BB962C8B-B14F-4D97-AF65-F5344CB8AC3E}">
        <p14:creationId xmlns:p14="http://schemas.microsoft.com/office/powerpoint/2010/main" val="118152747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 calcmode="lin" valueType="num">
                                      <p:cBhvr>
                                        <p:cTn id="7" dur="500" fill="hold"/>
                                        <p:tgtEl>
                                          <p:spTgt spid="133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3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3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316">
                                            <p:txEl>
                                              <p:pRg st="1" end="1"/>
                                            </p:txEl>
                                          </p:spTgt>
                                        </p:tgtEl>
                                        <p:attrNameLst>
                                          <p:attrName>style.visibility</p:attrName>
                                        </p:attrNameLst>
                                      </p:cBhvr>
                                      <p:to>
                                        <p:strVal val="visible"/>
                                      </p:to>
                                    </p:set>
                                    <p:anim calcmode="lin" valueType="num">
                                      <p:cBhvr>
                                        <p:cTn id="14" dur="500" fill="hold"/>
                                        <p:tgtEl>
                                          <p:spTgt spid="13316">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3316">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33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3316">
                                            <p:txEl>
                                              <p:pRg st="2" end="2"/>
                                            </p:txEl>
                                          </p:spTgt>
                                        </p:tgtEl>
                                        <p:attrNameLst>
                                          <p:attrName>style.visibility</p:attrName>
                                        </p:attrNameLst>
                                      </p:cBhvr>
                                      <p:to>
                                        <p:strVal val="visible"/>
                                      </p:to>
                                    </p:set>
                                    <p:anim calcmode="lin" valueType="num">
                                      <p:cBhvr>
                                        <p:cTn id="21" dur="500" fill="hold"/>
                                        <p:tgtEl>
                                          <p:spTgt spid="1331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3316">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13316">
                                            <p:txEl>
                                              <p:pRg st="2" end="2"/>
                                            </p:txEl>
                                          </p:spTgt>
                                        </p:tgtEl>
                                        <p:attrNameLst>
                                          <p:attrName>style.rotation</p:attrName>
                                        </p:attrNameLst>
                                      </p:cBhvr>
                                      <p:tavLst>
                                        <p:tav tm="0">
                                          <p:val>
                                            <p:fltVal val="90"/>
                                          </p:val>
                                        </p:tav>
                                        <p:tav tm="100000">
                                          <p:val>
                                            <p:fltVal val="0"/>
                                          </p:val>
                                        </p:tav>
                                      </p:tavLst>
                                    </p:anim>
                                    <p:animEffect transition="in" filter="fade">
                                      <p:cBhvr>
                                        <p:cTn id="24" dur="500"/>
                                        <p:tgtEl>
                                          <p:spTgt spid="1331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3316">
                                            <p:txEl>
                                              <p:pRg st="3" end="3"/>
                                            </p:txEl>
                                          </p:spTgt>
                                        </p:tgtEl>
                                        <p:attrNameLst>
                                          <p:attrName>style.visibility</p:attrName>
                                        </p:attrNameLst>
                                      </p:cBhvr>
                                      <p:to>
                                        <p:strVal val="visible"/>
                                      </p:to>
                                    </p:set>
                                    <p:anim calcmode="lin" valueType="num">
                                      <p:cBhvr>
                                        <p:cTn id="29" dur="500" fill="hold"/>
                                        <p:tgtEl>
                                          <p:spTgt spid="13316">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13316">
                                            <p:txEl>
                                              <p:pRg st="3" end="3"/>
                                            </p:txEl>
                                          </p:spTgt>
                                        </p:tgtEl>
                                        <p:attrNameLst>
                                          <p:attrName>ppt_h</p:attrName>
                                        </p:attrNameLst>
                                      </p:cBhvr>
                                      <p:tavLst>
                                        <p:tav tm="0">
                                          <p:val>
                                            <p:fltVal val="0"/>
                                          </p:val>
                                        </p:tav>
                                        <p:tav tm="100000">
                                          <p:val>
                                            <p:strVal val="#ppt_h"/>
                                          </p:val>
                                        </p:tav>
                                      </p:tavLst>
                                    </p:anim>
                                    <p:anim calcmode="lin" valueType="num">
                                      <p:cBhvr>
                                        <p:cTn id="31" dur="500" fill="hold"/>
                                        <p:tgtEl>
                                          <p:spTgt spid="13316">
                                            <p:txEl>
                                              <p:pRg st="3" end="3"/>
                                            </p:txEl>
                                          </p:spTgt>
                                        </p:tgtEl>
                                        <p:attrNameLst>
                                          <p:attrName>style.rotation</p:attrName>
                                        </p:attrNameLst>
                                      </p:cBhvr>
                                      <p:tavLst>
                                        <p:tav tm="0">
                                          <p:val>
                                            <p:fltVal val="90"/>
                                          </p:val>
                                        </p:tav>
                                        <p:tav tm="100000">
                                          <p:val>
                                            <p:fltVal val="0"/>
                                          </p:val>
                                        </p:tav>
                                      </p:tavLst>
                                    </p:anim>
                                    <p:animEffect transition="in" filter="fade">
                                      <p:cBhvr>
                                        <p:cTn id="32" dur="500"/>
                                        <p:tgtEl>
                                          <p:spTgt spid="1331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13316">
                                            <p:txEl>
                                              <p:pRg st="4" end="4"/>
                                            </p:txEl>
                                          </p:spTgt>
                                        </p:tgtEl>
                                        <p:attrNameLst>
                                          <p:attrName>style.visibility</p:attrName>
                                        </p:attrNameLst>
                                      </p:cBhvr>
                                      <p:to>
                                        <p:strVal val="visible"/>
                                      </p:to>
                                    </p:set>
                                    <p:anim calcmode="lin" valueType="num">
                                      <p:cBhvr>
                                        <p:cTn id="37" dur="500" fill="hold"/>
                                        <p:tgtEl>
                                          <p:spTgt spid="13316">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13316">
                                            <p:txEl>
                                              <p:pRg st="4" end="4"/>
                                            </p:txEl>
                                          </p:spTgt>
                                        </p:tgtEl>
                                        <p:attrNameLst>
                                          <p:attrName>ppt_h</p:attrName>
                                        </p:attrNameLst>
                                      </p:cBhvr>
                                      <p:tavLst>
                                        <p:tav tm="0">
                                          <p:val>
                                            <p:fltVal val="0"/>
                                          </p:val>
                                        </p:tav>
                                        <p:tav tm="100000">
                                          <p:val>
                                            <p:strVal val="#ppt_h"/>
                                          </p:val>
                                        </p:tav>
                                      </p:tavLst>
                                    </p:anim>
                                    <p:anim calcmode="lin" valueType="num">
                                      <p:cBhvr>
                                        <p:cTn id="39" dur="500" fill="hold"/>
                                        <p:tgtEl>
                                          <p:spTgt spid="13316">
                                            <p:txEl>
                                              <p:pRg st="4" end="4"/>
                                            </p:txEl>
                                          </p:spTgt>
                                        </p:tgtEl>
                                        <p:attrNameLst>
                                          <p:attrName>style.rotation</p:attrName>
                                        </p:attrNameLst>
                                      </p:cBhvr>
                                      <p:tavLst>
                                        <p:tav tm="0">
                                          <p:val>
                                            <p:fltVal val="90"/>
                                          </p:val>
                                        </p:tav>
                                        <p:tav tm="100000">
                                          <p:val>
                                            <p:fltVal val="0"/>
                                          </p:val>
                                        </p:tav>
                                      </p:tavLst>
                                    </p:anim>
                                    <p:animEffect transition="in" filter="fade">
                                      <p:cBhvr>
                                        <p:cTn id="40" dur="500"/>
                                        <p:tgtEl>
                                          <p:spTgt spid="1331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13316">
                                            <p:txEl>
                                              <p:pRg st="5" end="5"/>
                                            </p:txEl>
                                          </p:spTgt>
                                        </p:tgtEl>
                                        <p:attrNameLst>
                                          <p:attrName>style.visibility</p:attrName>
                                        </p:attrNameLst>
                                      </p:cBhvr>
                                      <p:to>
                                        <p:strVal val="visible"/>
                                      </p:to>
                                    </p:set>
                                    <p:anim calcmode="lin" valueType="num">
                                      <p:cBhvr>
                                        <p:cTn id="45" dur="500" fill="hold"/>
                                        <p:tgtEl>
                                          <p:spTgt spid="13316">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13316">
                                            <p:txEl>
                                              <p:pRg st="5" end="5"/>
                                            </p:txEl>
                                          </p:spTgt>
                                        </p:tgtEl>
                                        <p:attrNameLst>
                                          <p:attrName>ppt_h</p:attrName>
                                        </p:attrNameLst>
                                      </p:cBhvr>
                                      <p:tavLst>
                                        <p:tav tm="0">
                                          <p:val>
                                            <p:fltVal val="0"/>
                                          </p:val>
                                        </p:tav>
                                        <p:tav tm="100000">
                                          <p:val>
                                            <p:strVal val="#ppt_h"/>
                                          </p:val>
                                        </p:tav>
                                      </p:tavLst>
                                    </p:anim>
                                    <p:anim calcmode="lin" valueType="num">
                                      <p:cBhvr>
                                        <p:cTn id="47" dur="500" fill="hold"/>
                                        <p:tgtEl>
                                          <p:spTgt spid="13316">
                                            <p:txEl>
                                              <p:pRg st="5" end="5"/>
                                            </p:txEl>
                                          </p:spTgt>
                                        </p:tgtEl>
                                        <p:attrNameLst>
                                          <p:attrName>style.rotation</p:attrName>
                                        </p:attrNameLst>
                                      </p:cBhvr>
                                      <p:tavLst>
                                        <p:tav tm="0">
                                          <p:val>
                                            <p:fltVal val="90"/>
                                          </p:val>
                                        </p:tav>
                                        <p:tav tm="100000">
                                          <p:val>
                                            <p:fltVal val="0"/>
                                          </p:val>
                                        </p:tav>
                                      </p:tavLst>
                                    </p:anim>
                                    <p:animEffect transition="in" filter="fade">
                                      <p:cBhvr>
                                        <p:cTn id="48" dur="500"/>
                                        <p:tgtEl>
                                          <p:spTgt spid="13316">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13316">
                                            <p:txEl>
                                              <p:pRg st="6" end="6"/>
                                            </p:txEl>
                                          </p:spTgt>
                                        </p:tgtEl>
                                        <p:attrNameLst>
                                          <p:attrName>style.visibility</p:attrName>
                                        </p:attrNameLst>
                                      </p:cBhvr>
                                      <p:to>
                                        <p:strVal val="visible"/>
                                      </p:to>
                                    </p:set>
                                    <p:anim calcmode="lin" valueType="num">
                                      <p:cBhvr>
                                        <p:cTn id="53" dur="500" fill="hold"/>
                                        <p:tgtEl>
                                          <p:spTgt spid="13316">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13316">
                                            <p:txEl>
                                              <p:pRg st="6" end="6"/>
                                            </p:txEl>
                                          </p:spTgt>
                                        </p:tgtEl>
                                        <p:attrNameLst>
                                          <p:attrName>ppt_h</p:attrName>
                                        </p:attrNameLst>
                                      </p:cBhvr>
                                      <p:tavLst>
                                        <p:tav tm="0">
                                          <p:val>
                                            <p:fltVal val="0"/>
                                          </p:val>
                                        </p:tav>
                                        <p:tav tm="100000">
                                          <p:val>
                                            <p:strVal val="#ppt_h"/>
                                          </p:val>
                                        </p:tav>
                                      </p:tavLst>
                                    </p:anim>
                                    <p:anim calcmode="lin" valueType="num">
                                      <p:cBhvr>
                                        <p:cTn id="55" dur="500" fill="hold"/>
                                        <p:tgtEl>
                                          <p:spTgt spid="13316">
                                            <p:txEl>
                                              <p:pRg st="6" end="6"/>
                                            </p:txEl>
                                          </p:spTgt>
                                        </p:tgtEl>
                                        <p:attrNameLst>
                                          <p:attrName>style.rotation</p:attrName>
                                        </p:attrNameLst>
                                      </p:cBhvr>
                                      <p:tavLst>
                                        <p:tav tm="0">
                                          <p:val>
                                            <p:fltVal val="90"/>
                                          </p:val>
                                        </p:tav>
                                        <p:tav tm="100000">
                                          <p:val>
                                            <p:fltVal val="0"/>
                                          </p:val>
                                        </p:tav>
                                      </p:tavLst>
                                    </p:anim>
                                    <p:animEffect transition="in" filter="fade">
                                      <p:cBhvr>
                                        <p:cTn id="56" dur="500"/>
                                        <p:tgtEl>
                                          <p:spTgt spid="13316">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3316">
                                            <p:txEl>
                                              <p:pRg st="1" end="1"/>
                                            </p:txEl>
                                          </p:spTgt>
                                        </p:tgtEl>
                                      </p:cBhvr>
                                    </p:animEffect>
                                    <p:set>
                                      <p:cBhvr>
                                        <p:cTn id="61" dur="1" fill="hold">
                                          <p:stCondLst>
                                            <p:cond delay="499"/>
                                          </p:stCondLst>
                                        </p:cTn>
                                        <p:tgtEl>
                                          <p:spTgt spid="13316">
                                            <p:txEl>
                                              <p:pRg st="1" end="1"/>
                                            </p:txEl>
                                          </p:spTgt>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316">
                                            <p:txEl>
                                              <p:pRg st="2" end="2"/>
                                            </p:txEl>
                                          </p:spTgt>
                                        </p:tgtEl>
                                      </p:cBhvr>
                                    </p:animEffect>
                                    <p:set>
                                      <p:cBhvr>
                                        <p:cTn id="64" dur="1" fill="hold">
                                          <p:stCondLst>
                                            <p:cond delay="499"/>
                                          </p:stCondLst>
                                        </p:cTn>
                                        <p:tgtEl>
                                          <p:spTgt spid="13316">
                                            <p:txEl>
                                              <p:pRg st="2" end="2"/>
                                            </p:txEl>
                                          </p:spTgt>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3316">
                                            <p:txEl>
                                              <p:pRg st="3" end="3"/>
                                            </p:txEl>
                                          </p:spTgt>
                                        </p:tgtEl>
                                      </p:cBhvr>
                                    </p:animEffect>
                                    <p:set>
                                      <p:cBhvr>
                                        <p:cTn id="67" dur="1" fill="hold">
                                          <p:stCondLst>
                                            <p:cond delay="499"/>
                                          </p:stCondLst>
                                        </p:cTn>
                                        <p:tgtEl>
                                          <p:spTgt spid="13316">
                                            <p:txEl>
                                              <p:pRg st="3" end="3"/>
                                            </p:txEl>
                                          </p:spTgt>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3316">
                                            <p:txEl>
                                              <p:pRg st="4" end="4"/>
                                            </p:txEl>
                                          </p:spTgt>
                                        </p:tgtEl>
                                      </p:cBhvr>
                                    </p:animEffect>
                                    <p:set>
                                      <p:cBhvr>
                                        <p:cTn id="70" dur="1" fill="hold">
                                          <p:stCondLst>
                                            <p:cond delay="499"/>
                                          </p:stCondLst>
                                        </p:cTn>
                                        <p:tgtEl>
                                          <p:spTgt spid="13316">
                                            <p:txEl>
                                              <p:pRg st="4" end="4"/>
                                            </p:txEl>
                                          </p:spTgt>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3316">
                                            <p:txEl>
                                              <p:pRg st="5" end="5"/>
                                            </p:txEl>
                                          </p:spTgt>
                                        </p:tgtEl>
                                      </p:cBhvr>
                                    </p:animEffect>
                                    <p:set>
                                      <p:cBhvr>
                                        <p:cTn id="73" dur="1" fill="hold">
                                          <p:stCondLst>
                                            <p:cond delay="499"/>
                                          </p:stCondLst>
                                        </p:cTn>
                                        <p:tgtEl>
                                          <p:spTgt spid="13316">
                                            <p:txEl>
                                              <p:pRg st="5" end="5"/>
                                            </p:txEl>
                                          </p:spTgt>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3316">
                                            <p:txEl>
                                              <p:pRg st="6" end="6"/>
                                            </p:txEl>
                                          </p:spTgt>
                                        </p:tgtEl>
                                      </p:cBhvr>
                                    </p:animEffect>
                                    <p:set>
                                      <p:cBhvr>
                                        <p:cTn id="76" dur="1" fill="hold">
                                          <p:stCondLst>
                                            <p:cond delay="499"/>
                                          </p:stCondLst>
                                        </p:cTn>
                                        <p:tgtEl>
                                          <p:spTgt spid="13316">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Kết</a:t>
            </a:r>
            <a:r>
              <a:rPr lang="en-US" b="1" dirty="0"/>
              <a:t> </a:t>
            </a:r>
            <a:r>
              <a:rPr lang="en-US" b="1" dirty="0" err="1"/>
              <a:t>luận</a:t>
            </a:r>
            <a:r>
              <a:rPr lang="en-US" b="1" dirty="0"/>
              <a:t> </a:t>
            </a:r>
            <a:r>
              <a:rPr lang="en-US" b="1" dirty="0" err="1"/>
              <a:t>và</a:t>
            </a:r>
            <a:r>
              <a:rPr lang="en-US" b="1" dirty="0"/>
              <a:t> </a:t>
            </a:r>
            <a:r>
              <a:rPr lang="en-US" b="1" dirty="0" err="1"/>
              <a:t>hướng</a:t>
            </a:r>
            <a:r>
              <a:rPr lang="en-US" b="1" dirty="0"/>
              <a:t> </a:t>
            </a:r>
            <a:r>
              <a:rPr lang="en-US" b="1" dirty="0" err="1"/>
              <a:t>phát</a:t>
            </a:r>
            <a:r>
              <a:rPr lang="en-US" b="1" dirty="0"/>
              <a:t> </a:t>
            </a:r>
            <a:r>
              <a:rPr lang="en-US" b="1" dirty="0" err="1"/>
              <a:t>triển</a:t>
            </a:r>
            <a:endParaRPr lang="en-US" b="1" dirty="0"/>
          </a:p>
        </p:txBody>
      </p:sp>
      <p:sp>
        <p:nvSpPr>
          <p:cNvPr id="13316" name="Rectangle 3"/>
          <p:cNvSpPr>
            <a:spLocks noGrp="1" noChangeArrowheads="1"/>
          </p:cNvSpPr>
          <p:nvPr>
            <p:ph idx="1"/>
          </p:nvPr>
        </p:nvSpPr>
        <p:spPr/>
        <p:txBody>
          <a:bodyPr>
            <a:normAutofit/>
          </a:bodyPr>
          <a:lstStyle/>
          <a:p>
            <a:pPr marL="285750" lvl="0" indent="-285750">
              <a:lnSpc>
                <a:spcPct val="110000"/>
              </a:lnSpc>
              <a:spcBef>
                <a:spcPct val="40000"/>
              </a:spcBef>
              <a:buClr>
                <a:srgbClr val="006699"/>
              </a:buClr>
            </a:pPr>
            <a:r>
              <a:rPr lang="en-US" sz="3200" dirty="0" err="1"/>
              <a:t>Hướng</a:t>
            </a:r>
            <a:r>
              <a:rPr lang="en-US" sz="3200" dirty="0"/>
              <a:t> </a:t>
            </a:r>
            <a:r>
              <a:rPr lang="en-US" sz="3200" dirty="0" err="1"/>
              <a:t>phát</a:t>
            </a:r>
            <a:r>
              <a:rPr lang="en-US" sz="3200" dirty="0"/>
              <a:t> </a:t>
            </a:r>
            <a:r>
              <a:rPr lang="en-US" sz="3200" dirty="0" err="1"/>
              <a:t>triển</a:t>
            </a:r>
            <a:endParaRPr lang="en-US" sz="3200" dirty="0"/>
          </a:p>
          <a:p>
            <a:pPr>
              <a:lnSpc>
                <a:spcPct val="110000"/>
              </a:lnSpc>
              <a:spcBef>
                <a:spcPct val="40000"/>
              </a:spcBef>
              <a:buClr>
                <a:srgbClr val="006699"/>
              </a:buClr>
              <a:buFont typeface="Wingdings" panose="05000000000000000000" pitchFamily="2" charset="2"/>
              <a:buChar char="v"/>
            </a:pPr>
            <a:r>
              <a:rPr lang="en-US" dirty="0" err="1"/>
              <a:t>Hướng</a:t>
            </a:r>
            <a:r>
              <a:rPr lang="en-US" dirty="0"/>
              <a:t> </a:t>
            </a:r>
            <a:r>
              <a:rPr lang="en-US" dirty="0" err="1"/>
              <a:t>phát</a:t>
            </a:r>
            <a:r>
              <a:rPr lang="en-US" dirty="0"/>
              <a:t> </a:t>
            </a:r>
            <a:r>
              <a:rPr lang="en-US" dirty="0" err="1"/>
              <a:t>triển</a:t>
            </a:r>
            <a:r>
              <a:rPr lang="en-US" dirty="0"/>
              <a:t> </a:t>
            </a:r>
            <a:r>
              <a:rPr lang="en-US" dirty="0" err="1"/>
              <a:t>bản</a:t>
            </a:r>
            <a:r>
              <a:rPr lang="en-US" dirty="0"/>
              <a:t> </a:t>
            </a:r>
            <a:r>
              <a:rPr lang="en-US" dirty="0" err="1"/>
              <a:t>thân</a:t>
            </a:r>
            <a:r>
              <a:rPr lang="en-US" dirty="0"/>
              <a:t>:</a:t>
            </a:r>
          </a:p>
          <a:p>
            <a:pPr marL="623887" lvl="1" indent="-285750" algn="just">
              <a:spcBef>
                <a:spcPct val="40000"/>
              </a:spcBef>
              <a:buClr>
                <a:srgbClr val="006699"/>
              </a:buClr>
            </a:pPr>
            <a:r>
              <a:rPr lang="en-US" dirty="0" err="1"/>
              <a:t>Kỹ</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nhóm</a:t>
            </a:r>
            <a:r>
              <a:rPr lang="en-US" dirty="0"/>
              <a:t>.</a:t>
            </a:r>
          </a:p>
          <a:p>
            <a:pPr marL="623887" lvl="1" indent="-285750">
              <a:spcBef>
                <a:spcPct val="40000"/>
              </a:spcBef>
              <a:buClr>
                <a:srgbClr val="006699"/>
              </a:buClr>
            </a:pPr>
            <a:r>
              <a:rPr lang="en-US" dirty="0" err="1"/>
              <a:t>Phát</a:t>
            </a:r>
            <a:r>
              <a:rPr lang="en-US" dirty="0"/>
              <a:t> </a:t>
            </a:r>
            <a:r>
              <a:rPr lang="en-US" dirty="0" err="1"/>
              <a:t>triển</a:t>
            </a:r>
            <a:r>
              <a:rPr lang="en-US" dirty="0"/>
              <a:t> </a:t>
            </a:r>
            <a:r>
              <a:rPr lang="en-US" dirty="0" err="1"/>
              <a:t>thêm</a:t>
            </a:r>
            <a:r>
              <a:rPr lang="en-US" dirty="0"/>
              <a:t> kĩ </a:t>
            </a:r>
            <a:r>
              <a:rPr lang="en-US" dirty="0" err="1"/>
              <a:t>năng</a:t>
            </a:r>
            <a:r>
              <a:rPr lang="en-US" dirty="0"/>
              <a:t> </a:t>
            </a:r>
            <a:r>
              <a:rPr lang="en-US" dirty="0" err="1"/>
              <a:t>bản</a:t>
            </a:r>
            <a:r>
              <a:rPr lang="en-US" dirty="0"/>
              <a:t> </a:t>
            </a:r>
            <a:r>
              <a:rPr lang="en-US" dirty="0" err="1"/>
              <a:t>thân</a:t>
            </a:r>
            <a:r>
              <a:rPr lang="en-US" dirty="0"/>
              <a:t> </a:t>
            </a:r>
            <a:r>
              <a:rPr lang="en-US" dirty="0" err="1"/>
              <a:t>va</a:t>
            </a:r>
            <a:r>
              <a:rPr lang="en-US" dirty="0"/>
              <a:t>̀ </a:t>
            </a:r>
            <a:r>
              <a:rPr lang="en-US" dirty="0" err="1"/>
              <a:t>trau</a:t>
            </a:r>
            <a:r>
              <a:rPr lang="en-US" dirty="0"/>
              <a:t> </a:t>
            </a:r>
            <a:r>
              <a:rPr lang="en-US" dirty="0" err="1"/>
              <a:t>dồi</a:t>
            </a:r>
            <a:r>
              <a:rPr lang="en-US" dirty="0"/>
              <a:t> </a:t>
            </a:r>
            <a:r>
              <a:rPr lang="en-US" dirty="0" err="1"/>
              <a:t>thêm</a:t>
            </a:r>
            <a:r>
              <a:rPr lang="en-US" dirty="0"/>
              <a:t> </a:t>
            </a:r>
            <a:r>
              <a:rPr lang="en-US" dirty="0" err="1"/>
              <a:t>kinh</a:t>
            </a:r>
            <a:r>
              <a:rPr lang="en-US" dirty="0"/>
              <a:t> </a:t>
            </a:r>
            <a:r>
              <a:rPr lang="en-US" dirty="0" err="1"/>
              <a:t>nghiệm</a:t>
            </a:r>
            <a:r>
              <a:rPr lang="en-US" dirty="0"/>
              <a:t> cá </a:t>
            </a:r>
            <a:r>
              <a:rPr lang="en-US" dirty="0" err="1"/>
              <a:t>nhân</a:t>
            </a:r>
            <a:r>
              <a:rPr lang="en-US" dirty="0"/>
              <a:t>.</a:t>
            </a:r>
          </a:p>
          <a:p>
            <a:pPr marL="623887" lvl="1" indent="-285750">
              <a:spcBef>
                <a:spcPct val="40000"/>
              </a:spcBef>
              <a:buClr>
                <a:srgbClr val="006699"/>
              </a:buClr>
            </a:pPr>
            <a:r>
              <a:rPr lang="en-US" dirty="0" err="1"/>
              <a:t>Tiếp</a:t>
            </a:r>
            <a:r>
              <a:rPr lang="en-US" dirty="0"/>
              <a:t> </a:t>
            </a:r>
            <a:r>
              <a:rPr lang="en-US" dirty="0" err="1"/>
              <a:t>xúc</a:t>
            </a:r>
            <a:r>
              <a:rPr lang="en-US" dirty="0"/>
              <a:t> </a:t>
            </a:r>
            <a:r>
              <a:rPr lang="en-US" dirty="0" err="1"/>
              <a:t>tốt</a:t>
            </a:r>
            <a:r>
              <a:rPr lang="en-US" dirty="0"/>
              <a:t> </a:t>
            </a:r>
            <a:r>
              <a:rPr lang="en-US" dirty="0" err="1"/>
              <a:t>hơn</a:t>
            </a:r>
            <a:r>
              <a:rPr lang="en-US" dirty="0"/>
              <a:t> </a:t>
            </a:r>
            <a:r>
              <a:rPr lang="en-US" dirty="0" err="1"/>
              <a:t>với</a:t>
            </a:r>
            <a:r>
              <a:rPr lang="en-US" dirty="0"/>
              <a:t> </a:t>
            </a:r>
            <a:r>
              <a:rPr lang="en-US" dirty="0" err="1"/>
              <a:t>nhiều</a:t>
            </a:r>
            <a:r>
              <a:rPr lang="en-US" dirty="0"/>
              <a:t> </a:t>
            </a:r>
            <a:r>
              <a:rPr lang="en-US" dirty="0" err="1"/>
              <a:t>dư</a:t>
            </a:r>
            <a:r>
              <a:rPr lang="en-US" dirty="0"/>
              <a:t>̣ </a:t>
            </a:r>
            <a:r>
              <a:rPr lang="en-US" dirty="0" err="1"/>
              <a:t>án</a:t>
            </a:r>
            <a:r>
              <a:rPr lang="en-US" dirty="0"/>
              <a:t> </a:t>
            </a:r>
            <a:r>
              <a:rPr lang="en-US" dirty="0" err="1"/>
              <a:t>mới</a:t>
            </a:r>
            <a:r>
              <a:rPr lang="en-US" dirty="0"/>
              <a:t>.</a:t>
            </a:r>
          </a:p>
          <a:p>
            <a:pPr marL="623887" lvl="1" indent="-285750">
              <a:spcBef>
                <a:spcPct val="40000"/>
              </a:spcBef>
              <a:buClr>
                <a:srgbClr val="006699"/>
              </a:buClr>
            </a:pPr>
            <a:r>
              <a:rPr lang="en-US" dirty="0"/>
              <a:t>Sẽ </a:t>
            </a:r>
            <a:r>
              <a:rPr lang="en-US" dirty="0" err="1"/>
              <a:t>áp</a:t>
            </a:r>
            <a:r>
              <a:rPr lang="en-US" dirty="0"/>
              <a:t> </a:t>
            </a:r>
            <a:r>
              <a:rPr lang="en-US" dirty="0" err="1"/>
              <a:t>dụng</a:t>
            </a:r>
            <a:r>
              <a:rPr lang="en-US" dirty="0"/>
              <a:t> </a:t>
            </a:r>
            <a:r>
              <a:rPr lang="en-US" dirty="0" err="1"/>
              <a:t>những</a:t>
            </a:r>
            <a:r>
              <a:rPr lang="en-US" dirty="0"/>
              <a:t> </a:t>
            </a:r>
            <a:r>
              <a:rPr lang="en-US" dirty="0" err="1"/>
              <a:t>kiến</a:t>
            </a:r>
            <a:r>
              <a:rPr lang="en-US" dirty="0"/>
              <a:t> </a:t>
            </a:r>
            <a:r>
              <a:rPr lang="en-US" dirty="0" err="1"/>
              <a:t>thức</a:t>
            </a:r>
            <a:r>
              <a:rPr lang="en-US" dirty="0"/>
              <a:t> </a:t>
            </a:r>
            <a:r>
              <a:rPr lang="en-US" dirty="0" err="1"/>
              <a:t>đa</a:t>
            </a:r>
            <a:r>
              <a:rPr lang="en-US" dirty="0"/>
              <a:t>̃ </a:t>
            </a:r>
            <a:r>
              <a:rPr lang="en-US" dirty="0" err="1"/>
              <a:t>học</a:t>
            </a:r>
            <a:r>
              <a:rPr lang="en-US" dirty="0"/>
              <a:t> </a:t>
            </a:r>
            <a:r>
              <a:rPr lang="en-US" dirty="0" err="1"/>
              <a:t>vào</a:t>
            </a:r>
            <a:r>
              <a:rPr lang="en-US" dirty="0"/>
              <a:t> </a:t>
            </a:r>
            <a:r>
              <a:rPr lang="en-US" dirty="0" err="1"/>
              <a:t>những</a:t>
            </a:r>
            <a:r>
              <a:rPr lang="en-US" dirty="0"/>
              <a:t> </a:t>
            </a:r>
            <a:r>
              <a:rPr lang="en-US" dirty="0" err="1"/>
              <a:t>dư</a:t>
            </a:r>
            <a:r>
              <a:rPr lang="en-US" dirty="0"/>
              <a:t>̣ </a:t>
            </a:r>
            <a:r>
              <a:rPr lang="en-US" dirty="0" err="1"/>
              <a:t>án</a:t>
            </a:r>
            <a:r>
              <a:rPr lang="en-US" dirty="0"/>
              <a:t> </a:t>
            </a:r>
            <a:r>
              <a:rPr lang="en-US" dirty="0" err="1"/>
              <a:t>sắp</a:t>
            </a:r>
            <a:r>
              <a:rPr lang="en-US" dirty="0"/>
              <a:t> </a:t>
            </a:r>
            <a:r>
              <a:rPr lang="en-US" dirty="0" err="1"/>
              <a:t>tới</a:t>
            </a:r>
            <a:r>
              <a:rPr lang="en-US" dirty="0"/>
              <a:t> </a:t>
            </a:r>
            <a:r>
              <a:rPr lang="en-US" dirty="0" err="1"/>
              <a:t>cũng</a:t>
            </a:r>
            <a:r>
              <a:rPr lang="en-US" dirty="0"/>
              <a:t> </a:t>
            </a:r>
            <a:r>
              <a:rPr lang="en-US" dirty="0" err="1"/>
              <a:t>như</a:t>
            </a:r>
            <a:r>
              <a:rPr lang="en-US" dirty="0"/>
              <a:t> </a:t>
            </a:r>
            <a:r>
              <a:rPr lang="en-US" dirty="0" err="1"/>
              <a:t>đô</a:t>
            </a:r>
            <a:r>
              <a:rPr lang="en-US" dirty="0"/>
              <a:t>̀ </a:t>
            </a:r>
            <a:r>
              <a:rPr lang="en-US" dirty="0" err="1"/>
              <a:t>án</a:t>
            </a:r>
            <a:r>
              <a:rPr lang="en-US" dirty="0"/>
              <a:t> </a:t>
            </a:r>
            <a:r>
              <a:rPr lang="en-US" dirty="0" err="1"/>
              <a:t>tốt</a:t>
            </a:r>
            <a:r>
              <a:rPr lang="en-US" dirty="0"/>
              <a:t> </a:t>
            </a:r>
            <a:r>
              <a:rPr lang="en-US" dirty="0" err="1"/>
              <a:t>nghiệp</a:t>
            </a:r>
            <a:r>
              <a:rPr lang="en-US" dirty="0"/>
              <a:t> </a:t>
            </a:r>
            <a:r>
              <a:rPr lang="en-US" dirty="0" err="1"/>
              <a:t>trong</a:t>
            </a:r>
            <a:r>
              <a:rPr lang="en-US" dirty="0"/>
              <a:t> </a:t>
            </a:r>
            <a:r>
              <a:rPr lang="en-US" dirty="0" err="1"/>
              <a:t>tương</a:t>
            </a:r>
            <a:r>
              <a:rPr lang="en-US" dirty="0"/>
              <a:t> </a:t>
            </a:r>
            <a:r>
              <a:rPr lang="en-US" dirty="0" err="1"/>
              <a:t>lai</a:t>
            </a:r>
            <a:r>
              <a:rPr lang="en-US" dirty="0"/>
              <a:t>.</a:t>
            </a:r>
          </a:p>
          <a:p>
            <a:pPr marL="623887" lvl="1" indent="-285750">
              <a:spcBef>
                <a:spcPct val="40000"/>
              </a:spcBef>
              <a:buClr>
                <a:srgbClr val="006699"/>
              </a:buClr>
            </a:pP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36</a:t>
            </a:fld>
            <a:endParaRPr lang="en-US"/>
          </a:p>
        </p:txBody>
      </p:sp>
    </p:spTree>
    <p:extLst>
      <p:ext uri="{BB962C8B-B14F-4D97-AF65-F5344CB8AC3E}">
        <p14:creationId xmlns:p14="http://schemas.microsoft.com/office/powerpoint/2010/main" val="38935570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anim calcmode="lin" valueType="num">
                                      <p:cBhvr>
                                        <p:cTn id="7" dur="500" fill="hold"/>
                                        <p:tgtEl>
                                          <p:spTgt spid="1331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331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331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316">
                                            <p:txEl>
                                              <p:pRg st="2" end="2"/>
                                            </p:txEl>
                                          </p:spTgt>
                                        </p:tgtEl>
                                        <p:attrNameLst>
                                          <p:attrName>style.visibility</p:attrName>
                                        </p:attrNameLst>
                                      </p:cBhvr>
                                      <p:to>
                                        <p:strVal val="visible"/>
                                      </p:to>
                                    </p:set>
                                    <p:anim calcmode="lin" valueType="num">
                                      <p:cBhvr>
                                        <p:cTn id="14" dur="1000" fill="hold"/>
                                        <p:tgtEl>
                                          <p:spTgt spid="13316">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13316">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13316">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13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3316">
                                            <p:txEl>
                                              <p:pRg st="3" end="3"/>
                                            </p:txEl>
                                          </p:spTgt>
                                        </p:tgtEl>
                                        <p:attrNameLst>
                                          <p:attrName>style.visibility</p:attrName>
                                        </p:attrNameLst>
                                      </p:cBhvr>
                                      <p:to>
                                        <p:strVal val="visible"/>
                                      </p:to>
                                    </p:set>
                                    <p:anim calcmode="lin" valueType="num">
                                      <p:cBhvr>
                                        <p:cTn id="22" dur="1000" fill="hold"/>
                                        <p:tgtEl>
                                          <p:spTgt spid="13316">
                                            <p:txEl>
                                              <p:pRg st="3" end="3"/>
                                            </p:txEl>
                                          </p:spTgt>
                                        </p:tgtEl>
                                        <p:attrNameLst>
                                          <p:attrName>ppt_w</p:attrName>
                                        </p:attrNameLst>
                                      </p:cBhvr>
                                      <p:tavLst>
                                        <p:tav tm="0">
                                          <p:val>
                                            <p:fltVal val="0"/>
                                          </p:val>
                                        </p:tav>
                                        <p:tav tm="100000">
                                          <p:val>
                                            <p:strVal val="#ppt_w"/>
                                          </p:val>
                                        </p:tav>
                                      </p:tavLst>
                                    </p:anim>
                                    <p:anim calcmode="lin" valueType="num">
                                      <p:cBhvr>
                                        <p:cTn id="23" dur="1000" fill="hold"/>
                                        <p:tgtEl>
                                          <p:spTgt spid="13316">
                                            <p:txEl>
                                              <p:pRg st="3" end="3"/>
                                            </p:txEl>
                                          </p:spTgt>
                                        </p:tgtEl>
                                        <p:attrNameLst>
                                          <p:attrName>ppt_h</p:attrName>
                                        </p:attrNameLst>
                                      </p:cBhvr>
                                      <p:tavLst>
                                        <p:tav tm="0">
                                          <p:val>
                                            <p:fltVal val="0"/>
                                          </p:val>
                                        </p:tav>
                                        <p:tav tm="100000">
                                          <p:val>
                                            <p:strVal val="#ppt_h"/>
                                          </p:val>
                                        </p:tav>
                                      </p:tavLst>
                                    </p:anim>
                                    <p:anim calcmode="lin" valueType="num">
                                      <p:cBhvr>
                                        <p:cTn id="24" dur="1000" fill="hold"/>
                                        <p:tgtEl>
                                          <p:spTgt spid="13316">
                                            <p:txEl>
                                              <p:pRg st="3" end="3"/>
                                            </p:txEl>
                                          </p:spTgt>
                                        </p:tgtEl>
                                        <p:attrNameLst>
                                          <p:attrName>style.rotation</p:attrName>
                                        </p:attrNameLst>
                                      </p:cBhvr>
                                      <p:tavLst>
                                        <p:tav tm="0">
                                          <p:val>
                                            <p:fltVal val="90"/>
                                          </p:val>
                                        </p:tav>
                                        <p:tav tm="100000">
                                          <p:val>
                                            <p:fltVal val="0"/>
                                          </p:val>
                                        </p:tav>
                                      </p:tavLst>
                                    </p:anim>
                                    <p:animEffect transition="in" filter="fade">
                                      <p:cBhvr>
                                        <p:cTn id="25" dur="1000"/>
                                        <p:tgtEl>
                                          <p:spTgt spid="1331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3316">
                                            <p:txEl>
                                              <p:pRg st="4" end="4"/>
                                            </p:txEl>
                                          </p:spTgt>
                                        </p:tgtEl>
                                        <p:attrNameLst>
                                          <p:attrName>style.visibility</p:attrName>
                                        </p:attrNameLst>
                                      </p:cBhvr>
                                      <p:to>
                                        <p:strVal val="visible"/>
                                      </p:to>
                                    </p:set>
                                    <p:anim calcmode="lin" valueType="num">
                                      <p:cBhvr>
                                        <p:cTn id="30" dur="1000" fill="hold"/>
                                        <p:tgtEl>
                                          <p:spTgt spid="13316">
                                            <p:txEl>
                                              <p:pRg st="4" end="4"/>
                                            </p:txEl>
                                          </p:spTgt>
                                        </p:tgtEl>
                                        <p:attrNameLst>
                                          <p:attrName>ppt_w</p:attrName>
                                        </p:attrNameLst>
                                      </p:cBhvr>
                                      <p:tavLst>
                                        <p:tav tm="0">
                                          <p:val>
                                            <p:fltVal val="0"/>
                                          </p:val>
                                        </p:tav>
                                        <p:tav tm="100000">
                                          <p:val>
                                            <p:strVal val="#ppt_w"/>
                                          </p:val>
                                        </p:tav>
                                      </p:tavLst>
                                    </p:anim>
                                    <p:anim calcmode="lin" valueType="num">
                                      <p:cBhvr>
                                        <p:cTn id="31" dur="1000" fill="hold"/>
                                        <p:tgtEl>
                                          <p:spTgt spid="13316">
                                            <p:txEl>
                                              <p:pRg st="4" end="4"/>
                                            </p:txEl>
                                          </p:spTgt>
                                        </p:tgtEl>
                                        <p:attrNameLst>
                                          <p:attrName>ppt_h</p:attrName>
                                        </p:attrNameLst>
                                      </p:cBhvr>
                                      <p:tavLst>
                                        <p:tav tm="0">
                                          <p:val>
                                            <p:fltVal val="0"/>
                                          </p:val>
                                        </p:tav>
                                        <p:tav tm="100000">
                                          <p:val>
                                            <p:strVal val="#ppt_h"/>
                                          </p:val>
                                        </p:tav>
                                      </p:tavLst>
                                    </p:anim>
                                    <p:anim calcmode="lin" valueType="num">
                                      <p:cBhvr>
                                        <p:cTn id="32" dur="1000" fill="hold"/>
                                        <p:tgtEl>
                                          <p:spTgt spid="13316">
                                            <p:txEl>
                                              <p:pRg st="4" end="4"/>
                                            </p:txEl>
                                          </p:spTgt>
                                        </p:tgtEl>
                                        <p:attrNameLst>
                                          <p:attrName>style.rotation</p:attrName>
                                        </p:attrNameLst>
                                      </p:cBhvr>
                                      <p:tavLst>
                                        <p:tav tm="0">
                                          <p:val>
                                            <p:fltVal val="90"/>
                                          </p:val>
                                        </p:tav>
                                        <p:tav tm="100000">
                                          <p:val>
                                            <p:fltVal val="0"/>
                                          </p:val>
                                        </p:tav>
                                      </p:tavLst>
                                    </p:anim>
                                    <p:animEffect transition="in" filter="fade">
                                      <p:cBhvr>
                                        <p:cTn id="33" dur="1000"/>
                                        <p:tgtEl>
                                          <p:spTgt spid="1331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3316">
                                            <p:txEl>
                                              <p:pRg st="5" end="5"/>
                                            </p:txEl>
                                          </p:spTgt>
                                        </p:tgtEl>
                                        <p:attrNameLst>
                                          <p:attrName>style.visibility</p:attrName>
                                        </p:attrNameLst>
                                      </p:cBhvr>
                                      <p:to>
                                        <p:strVal val="visible"/>
                                      </p:to>
                                    </p:set>
                                    <p:anim calcmode="lin" valueType="num">
                                      <p:cBhvr>
                                        <p:cTn id="38" dur="1000" fill="hold"/>
                                        <p:tgtEl>
                                          <p:spTgt spid="13316">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13316">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13316">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133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Tài</a:t>
            </a:r>
            <a:r>
              <a:rPr lang="en-US" b="1" dirty="0"/>
              <a:t> </a:t>
            </a:r>
            <a:r>
              <a:rPr lang="en-US" b="1" dirty="0" err="1"/>
              <a:t>liệu</a:t>
            </a:r>
            <a:r>
              <a:rPr lang="en-US" b="1" dirty="0"/>
              <a:t> </a:t>
            </a:r>
            <a:r>
              <a:rPr lang="en-US" b="1" dirty="0" err="1"/>
              <a:t>tham</a:t>
            </a:r>
            <a:r>
              <a:rPr lang="en-US" b="1" dirty="0"/>
              <a:t> </a:t>
            </a:r>
            <a:r>
              <a:rPr lang="en-US" b="1" dirty="0" err="1"/>
              <a:t>khảo</a:t>
            </a:r>
            <a:endParaRPr lang="en-US" b="1" dirty="0"/>
          </a:p>
        </p:txBody>
      </p:sp>
      <p:sp>
        <p:nvSpPr>
          <p:cNvPr id="13316" name="Rectangle 3"/>
          <p:cNvSpPr>
            <a:spLocks noGrp="1" noChangeArrowheads="1"/>
          </p:cNvSpPr>
          <p:nvPr>
            <p:ph idx="1"/>
          </p:nvPr>
        </p:nvSpPr>
        <p:spPr/>
        <p:txBody>
          <a:bodyPr>
            <a:normAutofit lnSpcReduction="10000"/>
          </a:bodyPr>
          <a:lstStyle/>
          <a:p>
            <a:pPr marL="0" indent="0">
              <a:buNone/>
            </a:pPr>
            <a:endParaRPr lang="en-US" sz="2400" dirty="0">
              <a:solidFill>
                <a:schemeClr val="tx1"/>
              </a:solidFill>
            </a:endParaRPr>
          </a:p>
          <a:p>
            <a:r>
              <a:rPr lang="en-US" sz="2400" dirty="0">
                <a:solidFill>
                  <a:schemeClr val="tx1"/>
                </a:solidFill>
              </a:rPr>
              <a:t>[1] </a:t>
            </a:r>
            <a:r>
              <a:rPr lang="en-US" sz="2400" dirty="0" err="1">
                <a:solidFill>
                  <a:schemeClr val="tx1"/>
                </a:solidFill>
              </a:rPr>
              <a:t>Tài</a:t>
            </a:r>
            <a:r>
              <a:rPr lang="en-US" sz="2400" dirty="0">
                <a:solidFill>
                  <a:schemeClr val="tx1"/>
                </a:solidFill>
              </a:rPr>
              <a:t> </a:t>
            </a:r>
            <a:r>
              <a:rPr lang="en-US" sz="2400" dirty="0" err="1">
                <a:solidFill>
                  <a:schemeClr val="tx1"/>
                </a:solidFill>
              </a:rPr>
              <a:t>liệu</a:t>
            </a:r>
            <a:r>
              <a:rPr lang="en-US" sz="2400" dirty="0">
                <a:solidFill>
                  <a:schemeClr val="tx1"/>
                </a:solidFill>
              </a:rPr>
              <a:t> </a:t>
            </a:r>
            <a:r>
              <a:rPr lang="en-US" sz="2400" dirty="0" err="1">
                <a:solidFill>
                  <a:schemeClr val="tx1"/>
                </a:solidFill>
              </a:rPr>
              <a:t>hướng</a:t>
            </a:r>
            <a:r>
              <a:rPr lang="en-US" sz="2400" dirty="0">
                <a:solidFill>
                  <a:schemeClr val="tx1"/>
                </a:solidFill>
              </a:rPr>
              <a:t> </a:t>
            </a:r>
            <a:r>
              <a:rPr lang="en-US" sz="2400" dirty="0" err="1">
                <a:solidFill>
                  <a:schemeClr val="tx1"/>
                </a:solidFill>
              </a:rPr>
              <a:t>dẫn</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người</a:t>
            </a:r>
            <a:r>
              <a:rPr lang="en-US" sz="2400" dirty="0">
                <a:solidFill>
                  <a:schemeClr val="tx1"/>
                </a:solidFill>
              </a:rPr>
              <a:t> </a:t>
            </a:r>
            <a:r>
              <a:rPr lang="en-US" sz="2400" dirty="0" err="1">
                <a:solidFill>
                  <a:schemeClr val="tx1"/>
                </a:solidFill>
              </a:rPr>
              <a:t>quản</a:t>
            </a:r>
            <a:r>
              <a:rPr lang="en-US" sz="2400" dirty="0">
                <a:solidFill>
                  <a:schemeClr val="tx1"/>
                </a:solidFill>
              </a:rPr>
              <a:t> </a:t>
            </a:r>
            <a:r>
              <a:rPr lang="en-US" sz="2400" dirty="0" err="1">
                <a:solidFill>
                  <a:schemeClr val="tx1"/>
                </a:solidFill>
              </a:rPr>
              <a:t>lý</a:t>
            </a:r>
            <a:r>
              <a:rPr lang="en-US" sz="2400" dirty="0">
                <a:solidFill>
                  <a:schemeClr val="tx1"/>
                </a:solidFill>
              </a:rPr>
              <a:t> </a:t>
            </a:r>
            <a:r>
              <a:rPr lang="en-US" sz="2400" dirty="0" err="1">
                <a:solidFill>
                  <a:schemeClr val="tx1"/>
                </a:solidFill>
              </a:rPr>
              <a:t>về</a:t>
            </a:r>
            <a:r>
              <a:rPr lang="en-US" sz="2400" dirty="0">
                <a:solidFill>
                  <a:schemeClr val="tx1"/>
                </a:solidFill>
              </a:rPr>
              <a:t> </a:t>
            </a:r>
            <a:r>
              <a:rPr lang="en-US" sz="2400" dirty="0" err="1">
                <a:solidFill>
                  <a:schemeClr val="tx1"/>
                </a:solidFill>
              </a:rPr>
              <a:t>đề</a:t>
            </a:r>
            <a:r>
              <a:rPr lang="en-US" sz="2400" dirty="0">
                <a:solidFill>
                  <a:schemeClr val="tx1"/>
                </a:solidFill>
              </a:rPr>
              <a:t> </a:t>
            </a:r>
            <a:r>
              <a:rPr lang="en-US" sz="2400" dirty="0" err="1">
                <a:solidFill>
                  <a:schemeClr val="tx1"/>
                </a:solidFill>
              </a:rPr>
              <a:t>tài</a:t>
            </a:r>
            <a:r>
              <a:rPr lang="en-US" sz="2400" dirty="0">
                <a:solidFill>
                  <a:schemeClr val="tx1"/>
                </a:solidFill>
              </a:rPr>
              <a:t> </a:t>
            </a:r>
            <a:r>
              <a:rPr lang="en-US" sz="2400" dirty="0" err="1">
                <a:solidFill>
                  <a:schemeClr val="tx1"/>
                </a:solidFill>
              </a:rPr>
              <a:t>thực</a:t>
            </a:r>
            <a:r>
              <a:rPr lang="en-US" sz="2400" dirty="0">
                <a:solidFill>
                  <a:schemeClr val="tx1"/>
                </a:solidFill>
              </a:rPr>
              <a:t> </a:t>
            </a:r>
            <a:r>
              <a:rPr lang="en-US" sz="2400" dirty="0" err="1">
                <a:solidFill>
                  <a:schemeClr val="tx1"/>
                </a:solidFill>
              </a:rPr>
              <a:t>tập</a:t>
            </a:r>
            <a:r>
              <a:rPr lang="en-US" sz="2400" dirty="0">
                <a:solidFill>
                  <a:schemeClr val="tx1"/>
                </a:solidFill>
              </a:rPr>
              <a:t>.</a:t>
            </a:r>
          </a:p>
          <a:p>
            <a:r>
              <a:rPr lang="en-US" sz="2400" dirty="0">
                <a:solidFill>
                  <a:schemeClr val="tx1"/>
                </a:solidFill>
              </a:rPr>
              <a:t>[2] </a:t>
            </a:r>
            <a:r>
              <a:rPr lang="en-US" sz="2400" dirty="0" err="1">
                <a:solidFill>
                  <a:schemeClr val="tx1"/>
                </a:solidFill>
              </a:rPr>
              <a:t>Hướng</a:t>
            </a:r>
            <a:r>
              <a:rPr lang="en-US" sz="2400" dirty="0">
                <a:solidFill>
                  <a:schemeClr val="tx1"/>
                </a:solidFill>
              </a:rPr>
              <a:t> </a:t>
            </a:r>
            <a:r>
              <a:rPr lang="en-US" sz="2400" dirty="0" err="1">
                <a:solidFill>
                  <a:schemeClr val="tx1"/>
                </a:solidFill>
              </a:rPr>
              <a:t>dẫn</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trình</a:t>
            </a:r>
            <a:r>
              <a:rPr lang="en-US" sz="2400" dirty="0">
                <a:solidFill>
                  <a:schemeClr val="tx1"/>
                </a:solidFill>
              </a:rPr>
              <a:t> </a:t>
            </a:r>
            <a:r>
              <a:rPr lang="en-US" sz="2400" dirty="0" err="1">
                <a:solidFill>
                  <a:schemeClr val="tx1"/>
                </a:solidFill>
              </a:rPr>
              <a:t>mô</a:t>
            </a:r>
            <a:r>
              <a:rPr lang="en-US" sz="2400" dirty="0">
                <a:solidFill>
                  <a:schemeClr val="tx1"/>
                </a:solidFill>
              </a:rPr>
              <a:t> </a:t>
            </a:r>
            <a:r>
              <a:rPr lang="en-US" sz="2400" dirty="0" err="1">
                <a:solidFill>
                  <a:schemeClr val="tx1"/>
                </a:solidFill>
              </a:rPr>
              <a:t>hình</a:t>
            </a:r>
            <a:r>
              <a:rPr lang="en-US" sz="2400" dirty="0">
                <a:solidFill>
                  <a:schemeClr val="tx1"/>
                </a:solidFill>
              </a:rPr>
              <a:t> </a:t>
            </a:r>
            <a:r>
              <a:rPr lang="en-US" sz="2400" dirty="0" err="1">
                <a:solidFill>
                  <a:schemeClr val="tx1"/>
                </a:solidFill>
              </a:rPr>
              <a:t>ba</a:t>
            </a:r>
            <a:r>
              <a:rPr lang="en-US" sz="2400" dirty="0">
                <a:solidFill>
                  <a:schemeClr val="tx1"/>
                </a:solidFill>
              </a:rPr>
              <a:t> </a:t>
            </a:r>
            <a:r>
              <a:rPr lang="en-US" sz="2400" dirty="0" err="1">
                <a:solidFill>
                  <a:schemeClr val="tx1"/>
                </a:solidFill>
              </a:rPr>
              <a:t>lớp</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csharp</a:t>
            </a:r>
            <a:r>
              <a:rPr lang="en-US" sz="2400" dirty="0">
                <a:solidFill>
                  <a:schemeClr val="tx1"/>
                </a:solidFill>
              </a:rPr>
              <a:t>, link: </a:t>
            </a:r>
            <a:r>
              <a:rPr lang="en-US" sz="2400" u="sng" dirty="0">
                <a:hlinkClick r:id="rId3"/>
              </a:rPr>
              <a:t>https://laptrinhvb.net/bai-viet/devexpress/---Csharp----Huong-dan-lap-trinh-mo-hinh-ba-lop-three-layer-trong-csharp/1d346aadd00fe0d8.html</a:t>
            </a:r>
            <a:r>
              <a:rPr lang="en-US" sz="2400" dirty="0"/>
              <a:t>, </a:t>
            </a:r>
            <a:r>
              <a:rPr lang="en-US" sz="2400" dirty="0" err="1">
                <a:solidFill>
                  <a:schemeClr val="tx1"/>
                </a:solidFill>
              </a:rPr>
              <a:t>ngày</a:t>
            </a:r>
            <a:r>
              <a:rPr lang="en-US" sz="2400" dirty="0">
                <a:solidFill>
                  <a:schemeClr val="tx1"/>
                </a:solidFill>
              </a:rPr>
              <a:t> </a:t>
            </a:r>
            <a:r>
              <a:rPr lang="en-US" sz="2400" dirty="0" err="1">
                <a:solidFill>
                  <a:schemeClr val="tx1"/>
                </a:solidFill>
              </a:rPr>
              <a:t>tham</a:t>
            </a:r>
            <a:r>
              <a:rPr lang="en-US" sz="2400" dirty="0">
                <a:solidFill>
                  <a:schemeClr val="tx1"/>
                </a:solidFill>
              </a:rPr>
              <a:t> </a:t>
            </a:r>
            <a:r>
              <a:rPr lang="en-US" sz="2400" dirty="0" err="1">
                <a:solidFill>
                  <a:schemeClr val="tx1"/>
                </a:solidFill>
              </a:rPr>
              <a:t>khảo</a:t>
            </a:r>
            <a:r>
              <a:rPr lang="en-US" sz="2400" dirty="0">
                <a:solidFill>
                  <a:schemeClr val="tx1"/>
                </a:solidFill>
              </a:rPr>
              <a:t> 12/2021.</a:t>
            </a:r>
          </a:p>
          <a:p>
            <a:r>
              <a:rPr lang="en-US" sz="2400" dirty="0">
                <a:solidFill>
                  <a:schemeClr val="tx1"/>
                </a:solidFill>
              </a:rPr>
              <a:t>[3] HRM </a:t>
            </a:r>
            <a:r>
              <a:rPr lang="en-US" sz="2400" dirty="0" err="1">
                <a:solidFill>
                  <a:schemeClr val="tx1"/>
                </a:solidFill>
              </a:rPr>
              <a:t>là</a:t>
            </a:r>
            <a:r>
              <a:rPr lang="en-US" sz="2400" dirty="0">
                <a:solidFill>
                  <a:schemeClr val="tx1"/>
                </a:solidFill>
              </a:rPr>
              <a:t> </a:t>
            </a:r>
            <a:r>
              <a:rPr lang="en-US" sz="2400" dirty="0" err="1">
                <a:solidFill>
                  <a:schemeClr val="tx1"/>
                </a:solidFill>
              </a:rPr>
              <a:t>gì</a:t>
            </a:r>
            <a:r>
              <a:rPr lang="en-US" sz="2400" dirty="0">
                <a:solidFill>
                  <a:schemeClr val="tx1"/>
                </a:solidFill>
              </a:rPr>
              <a:t>? </a:t>
            </a:r>
            <a:r>
              <a:rPr lang="en-US" sz="2400" dirty="0" err="1">
                <a:solidFill>
                  <a:schemeClr val="tx1"/>
                </a:solidFill>
              </a:rPr>
              <a:t>Tổng</a:t>
            </a:r>
            <a:r>
              <a:rPr lang="en-US" sz="2400" dirty="0">
                <a:solidFill>
                  <a:schemeClr val="tx1"/>
                </a:solidFill>
              </a:rPr>
              <a:t> </a:t>
            </a:r>
            <a:r>
              <a:rPr lang="en-US" sz="2400" dirty="0" err="1">
                <a:solidFill>
                  <a:schemeClr val="tx1"/>
                </a:solidFill>
              </a:rPr>
              <a:t>quan</a:t>
            </a:r>
            <a:r>
              <a:rPr lang="en-US" sz="2400" dirty="0">
                <a:solidFill>
                  <a:schemeClr val="tx1"/>
                </a:solidFill>
              </a:rPr>
              <a:t> </a:t>
            </a:r>
            <a:r>
              <a:rPr lang="en-US" sz="2400" dirty="0" err="1">
                <a:solidFill>
                  <a:schemeClr val="tx1"/>
                </a:solidFill>
              </a:rPr>
              <a:t>về</a:t>
            </a:r>
            <a:r>
              <a:rPr lang="en-US" sz="2400" dirty="0">
                <a:solidFill>
                  <a:schemeClr val="tx1"/>
                </a:solidFill>
              </a:rPr>
              <a:t> </a:t>
            </a:r>
            <a:r>
              <a:rPr lang="en-US" sz="2400" dirty="0" err="1">
                <a:solidFill>
                  <a:schemeClr val="tx1"/>
                </a:solidFill>
              </a:rPr>
              <a:t>phần</a:t>
            </a:r>
            <a:r>
              <a:rPr lang="en-US" sz="2400" dirty="0">
                <a:solidFill>
                  <a:schemeClr val="tx1"/>
                </a:solidFill>
              </a:rPr>
              <a:t> </a:t>
            </a:r>
            <a:r>
              <a:rPr lang="en-US" sz="2400" dirty="0" err="1">
                <a:solidFill>
                  <a:schemeClr val="tx1"/>
                </a:solidFill>
              </a:rPr>
              <a:t>mềm</a:t>
            </a:r>
            <a:r>
              <a:rPr lang="en-US" sz="2400" dirty="0">
                <a:solidFill>
                  <a:schemeClr val="tx1"/>
                </a:solidFill>
              </a:rPr>
              <a:t> </a:t>
            </a:r>
            <a:r>
              <a:rPr lang="en-US" sz="2400" dirty="0" err="1">
                <a:solidFill>
                  <a:schemeClr val="tx1"/>
                </a:solidFill>
              </a:rPr>
              <a:t>quản</a:t>
            </a:r>
            <a:r>
              <a:rPr lang="en-US" sz="2400" dirty="0">
                <a:solidFill>
                  <a:schemeClr val="tx1"/>
                </a:solidFill>
              </a:rPr>
              <a:t> </a:t>
            </a:r>
            <a:r>
              <a:rPr lang="en-US" sz="2400" dirty="0" err="1">
                <a:solidFill>
                  <a:schemeClr val="tx1"/>
                </a:solidFill>
              </a:rPr>
              <a:t>lý</a:t>
            </a:r>
            <a:r>
              <a:rPr lang="en-US" sz="2400" dirty="0">
                <a:solidFill>
                  <a:schemeClr val="tx1"/>
                </a:solidFill>
              </a:rPr>
              <a:t> </a:t>
            </a:r>
            <a:r>
              <a:rPr lang="en-US" sz="2400" dirty="0" err="1">
                <a:solidFill>
                  <a:schemeClr val="tx1"/>
                </a:solidFill>
              </a:rPr>
              <a:t>nhân</a:t>
            </a:r>
            <a:r>
              <a:rPr lang="en-US" sz="2400" dirty="0">
                <a:solidFill>
                  <a:schemeClr val="tx1"/>
                </a:solidFill>
              </a:rPr>
              <a:t> </a:t>
            </a:r>
            <a:r>
              <a:rPr lang="en-US" sz="2400" dirty="0" err="1">
                <a:solidFill>
                  <a:schemeClr val="tx1"/>
                </a:solidFill>
              </a:rPr>
              <a:t>viên</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doanh</a:t>
            </a:r>
            <a:r>
              <a:rPr lang="en-US" sz="2400" dirty="0">
                <a:solidFill>
                  <a:schemeClr val="tx1"/>
                </a:solidFill>
              </a:rPr>
              <a:t> </a:t>
            </a:r>
            <a:r>
              <a:rPr lang="en-US" sz="2400" dirty="0" err="1">
                <a:solidFill>
                  <a:schemeClr val="tx1"/>
                </a:solidFill>
              </a:rPr>
              <a:t>nghiệp</a:t>
            </a:r>
            <a:r>
              <a:rPr lang="en-US" sz="2400" dirty="0">
                <a:solidFill>
                  <a:schemeClr val="tx1"/>
                </a:solidFill>
              </a:rPr>
              <a:t>, link: </a:t>
            </a:r>
            <a:r>
              <a:rPr lang="en-US" sz="2400" u="sng" dirty="0">
                <a:hlinkClick r:id="rId4"/>
              </a:rPr>
              <a:t>https://monamedia.co/hrm-la-gi/</a:t>
            </a:r>
            <a:r>
              <a:rPr lang="en-US" sz="2400" dirty="0"/>
              <a:t>, </a:t>
            </a:r>
            <a:r>
              <a:rPr lang="en-US" sz="2400" dirty="0" err="1">
                <a:solidFill>
                  <a:schemeClr val="tx1"/>
                </a:solidFill>
              </a:rPr>
              <a:t>ngày</a:t>
            </a:r>
            <a:r>
              <a:rPr lang="en-US" sz="2400" dirty="0">
                <a:solidFill>
                  <a:schemeClr val="tx1"/>
                </a:solidFill>
              </a:rPr>
              <a:t> </a:t>
            </a:r>
            <a:r>
              <a:rPr lang="en-US" sz="2400" dirty="0" err="1">
                <a:solidFill>
                  <a:schemeClr val="tx1"/>
                </a:solidFill>
              </a:rPr>
              <a:t>tham</a:t>
            </a:r>
            <a:r>
              <a:rPr lang="en-US" sz="2400" dirty="0">
                <a:solidFill>
                  <a:schemeClr val="tx1"/>
                </a:solidFill>
              </a:rPr>
              <a:t> </a:t>
            </a:r>
            <a:r>
              <a:rPr lang="en-US" sz="2400" dirty="0" err="1">
                <a:solidFill>
                  <a:schemeClr val="tx1"/>
                </a:solidFill>
              </a:rPr>
              <a:t>khảo</a:t>
            </a:r>
            <a:r>
              <a:rPr lang="en-US" sz="2400" dirty="0">
                <a:solidFill>
                  <a:schemeClr val="tx1"/>
                </a:solidFill>
              </a:rPr>
              <a:t> 12/2021.</a:t>
            </a:r>
          </a:p>
          <a:p>
            <a:r>
              <a:rPr lang="en-US" sz="2400" dirty="0">
                <a:solidFill>
                  <a:srgbClr val="333333"/>
                </a:solidFill>
              </a:rPr>
              <a:t>[4] </a:t>
            </a:r>
            <a:r>
              <a:rPr lang="en-US" sz="2400" i="0" dirty="0" err="1">
                <a:solidFill>
                  <a:srgbClr val="333333"/>
                </a:solidFill>
                <a:effectLst/>
              </a:rPr>
              <a:t>Các</a:t>
            </a:r>
            <a:r>
              <a:rPr lang="en-US" sz="2400" i="0" dirty="0">
                <a:solidFill>
                  <a:srgbClr val="333333"/>
                </a:solidFill>
                <a:effectLst/>
              </a:rPr>
              <a:t> </a:t>
            </a:r>
            <a:r>
              <a:rPr lang="en-US" sz="2400" i="0" dirty="0" err="1">
                <a:solidFill>
                  <a:srgbClr val="333333"/>
                </a:solidFill>
                <a:effectLst/>
              </a:rPr>
              <a:t>mẫu</a:t>
            </a:r>
            <a:r>
              <a:rPr lang="en-US" sz="2400" i="0" dirty="0">
                <a:solidFill>
                  <a:srgbClr val="333333"/>
                </a:solidFill>
                <a:effectLst/>
              </a:rPr>
              <a:t> </a:t>
            </a:r>
            <a:r>
              <a:rPr lang="en-US" sz="2400" i="0" dirty="0" err="1">
                <a:solidFill>
                  <a:srgbClr val="333333"/>
                </a:solidFill>
                <a:effectLst/>
              </a:rPr>
              <a:t>chính</a:t>
            </a:r>
            <a:r>
              <a:rPr lang="en-US" sz="2400" i="0" dirty="0">
                <a:solidFill>
                  <a:srgbClr val="333333"/>
                </a:solidFill>
                <a:effectLst/>
              </a:rPr>
              <a:t> </a:t>
            </a:r>
            <a:r>
              <a:rPr lang="en-US" sz="2400" i="0" dirty="0" err="1">
                <a:solidFill>
                  <a:srgbClr val="333333"/>
                </a:solidFill>
                <a:effectLst/>
              </a:rPr>
              <a:t>sách</a:t>
            </a:r>
            <a:r>
              <a:rPr lang="en-US" sz="2400" i="0" dirty="0">
                <a:solidFill>
                  <a:srgbClr val="333333"/>
                </a:solidFill>
                <a:effectLst/>
              </a:rPr>
              <a:t> </a:t>
            </a:r>
            <a:r>
              <a:rPr lang="en-US" sz="2400" i="0" dirty="0" err="1">
                <a:solidFill>
                  <a:srgbClr val="333333"/>
                </a:solidFill>
                <a:effectLst/>
              </a:rPr>
              <a:t>nhân</a:t>
            </a:r>
            <a:r>
              <a:rPr lang="en-US" sz="2400" i="0" dirty="0">
                <a:solidFill>
                  <a:srgbClr val="333333"/>
                </a:solidFill>
                <a:effectLst/>
              </a:rPr>
              <a:t> </a:t>
            </a:r>
            <a:r>
              <a:rPr lang="en-US" sz="2400" i="0" dirty="0" err="1">
                <a:solidFill>
                  <a:srgbClr val="333333"/>
                </a:solidFill>
                <a:effectLst/>
              </a:rPr>
              <a:t>sự</a:t>
            </a:r>
            <a:r>
              <a:rPr lang="en-US" sz="2400" i="0" dirty="0">
                <a:solidFill>
                  <a:srgbClr val="333333"/>
                </a:solidFill>
                <a:effectLst/>
              </a:rPr>
              <a:t> </a:t>
            </a:r>
            <a:r>
              <a:rPr lang="en-US" sz="2400" i="0" dirty="0" err="1">
                <a:solidFill>
                  <a:srgbClr val="333333"/>
                </a:solidFill>
                <a:effectLst/>
              </a:rPr>
              <a:t>theo</a:t>
            </a:r>
            <a:r>
              <a:rPr lang="en-US" sz="2400" i="0" dirty="0">
                <a:solidFill>
                  <a:srgbClr val="333333"/>
                </a:solidFill>
                <a:effectLst/>
              </a:rPr>
              <a:t> </a:t>
            </a:r>
            <a:r>
              <a:rPr lang="en-US" sz="2400" i="0" dirty="0" err="1">
                <a:solidFill>
                  <a:srgbClr val="333333"/>
                </a:solidFill>
                <a:effectLst/>
              </a:rPr>
              <a:t>quy</a:t>
            </a:r>
            <a:r>
              <a:rPr lang="en-US" sz="2400" i="0" dirty="0">
                <a:solidFill>
                  <a:srgbClr val="333333"/>
                </a:solidFill>
                <a:effectLst/>
              </a:rPr>
              <a:t> </a:t>
            </a:r>
            <a:r>
              <a:rPr lang="en-US" sz="2400" i="0" dirty="0" err="1">
                <a:solidFill>
                  <a:srgbClr val="333333"/>
                </a:solidFill>
                <a:effectLst/>
              </a:rPr>
              <a:t>chuẩn</a:t>
            </a:r>
            <a:r>
              <a:rPr lang="en-US" sz="2400" i="0" dirty="0">
                <a:solidFill>
                  <a:srgbClr val="333333"/>
                </a:solidFill>
                <a:effectLst/>
              </a:rPr>
              <a:t> </a:t>
            </a:r>
            <a:r>
              <a:rPr lang="en-US" sz="2400" i="0" dirty="0" err="1">
                <a:solidFill>
                  <a:srgbClr val="333333"/>
                </a:solidFill>
                <a:effectLst/>
              </a:rPr>
              <a:t>mọi</a:t>
            </a:r>
            <a:r>
              <a:rPr lang="en-US" sz="2400" i="0" dirty="0">
                <a:solidFill>
                  <a:srgbClr val="333333"/>
                </a:solidFill>
                <a:effectLst/>
              </a:rPr>
              <a:t> </a:t>
            </a:r>
            <a:r>
              <a:rPr lang="en-US" sz="2400" i="0" dirty="0" err="1">
                <a:solidFill>
                  <a:srgbClr val="333333"/>
                </a:solidFill>
                <a:effectLst/>
              </a:rPr>
              <a:t>doanh</a:t>
            </a:r>
            <a:r>
              <a:rPr lang="en-US" sz="2400" i="0" dirty="0">
                <a:solidFill>
                  <a:srgbClr val="333333"/>
                </a:solidFill>
                <a:effectLst/>
              </a:rPr>
              <a:t> </a:t>
            </a:r>
            <a:r>
              <a:rPr lang="en-US" sz="2400" i="0" dirty="0" err="1">
                <a:solidFill>
                  <a:srgbClr val="333333"/>
                </a:solidFill>
                <a:effectLst/>
              </a:rPr>
              <a:t>nghiệp</a:t>
            </a:r>
            <a:r>
              <a:rPr lang="en-US" sz="2400" i="0" dirty="0">
                <a:solidFill>
                  <a:srgbClr val="333333"/>
                </a:solidFill>
                <a:effectLst/>
              </a:rPr>
              <a:t>, link: </a:t>
            </a:r>
            <a:r>
              <a:rPr lang="en-US" sz="2400" i="0" dirty="0">
                <a:solidFill>
                  <a:srgbClr val="333333"/>
                </a:solidFill>
                <a:effectLst/>
                <a:hlinkClick r:id="rId5"/>
              </a:rPr>
              <a:t>https://resources.base.vn/hr/mau-chinh-sach-nhan-su-chuan-moi-doanh-nghiep-deu-can-nam-ro-384</a:t>
            </a:r>
            <a:r>
              <a:rPr lang="en-US" sz="2400" i="0" dirty="0">
                <a:solidFill>
                  <a:srgbClr val="333333"/>
                </a:solidFill>
                <a:effectLst/>
              </a:rPr>
              <a:t> , </a:t>
            </a:r>
            <a:r>
              <a:rPr lang="en-US" sz="2400" i="0" dirty="0" err="1">
                <a:solidFill>
                  <a:srgbClr val="333333"/>
                </a:solidFill>
                <a:effectLst/>
              </a:rPr>
              <a:t>ngày</a:t>
            </a:r>
            <a:r>
              <a:rPr lang="en-US" sz="2400" i="0" dirty="0">
                <a:solidFill>
                  <a:srgbClr val="333333"/>
                </a:solidFill>
                <a:effectLst/>
              </a:rPr>
              <a:t> </a:t>
            </a:r>
            <a:r>
              <a:rPr lang="en-US" sz="2400" i="0" dirty="0" err="1">
                <a:solidFill>
                  <a:srgbClr val="333333"/>
                </a:solidFill>
                <a:effectLst/>
              </a:rPr>
              <a:t>tha</a:t>
            </a:r>
            <a:r>
              <a:rPr lang="en-US" sz="2400" dirty="0" err="1">
                <a:solidFill>
                  <a:srgbClr val="333333"/>
                </a:solidFill>
              </a:rPr>
              <a:t>m</a:t>
            </a:r>
            <a:r>
              <a:rPr lang="en-US" sz="2400" dirty="0">
                <a:solidFill>
                  <a:srgbClr val="333333"/>
                </a:solidFill>
              </a:rPr>
              <a:t> </a:t>
            </a:r>
            <a:r>
              <a:rPr lang="en-US" sz="2400" dirty="0" err="1">
                <a:solidFill>
                  <a:srgbClr val="333333"/>
                </a:solidFill>
              </a:rPr>
              <a:t>khảo</a:t>
            </a:r>
            <a:r>
              <a:rPr lang="en-US" sz="2400" dirty="0">
                <a:solidFill>
                  <a:srgbClr val="333333"/>
                </a:solidFill>
              </a:rPr>
              <a:t> 12/2021</a:t>
            </a:r>
            <a:endParaRPr lang="en-US" sz="2400" i="0" dirty="0">
              <a:solidFill>
                <a:srgbClr val="333333"/>
              </a:solidFill>
              <a:effectLst/>
            </a:endParaRPr>
          </a:p>
          <a:p>
            <a:endParaRPr lang="en-US" sz="2400" dirty="0">
              <a:solidFill>
                <a:schemeClr val="tx1"/>
              </a:solidFill>
            </a:endParaRPr>
          </a:p>
          <a:p>
            <a:pPr marL="623887" lvl="1" indent="-285750">
              <a:spcBef>
                <a:spcPct val="40000"/>
              </a:spcBef>
              <a:buClr>
                <a:srgbClr val="006699"/>
              </a:buClr>
            </a:pP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37</a:t>
            </a:fld>
            <a:endParaRPr lang="en-US"/>
          </a:p>
        </p:txBody>
      </p:sp>
    </p:spTree>
    <p:extLst>
      <p:ext uri="{BB962C8B-B14F-4D97-AF65-F5344CB8AC3E}">
        <p14:creationId xmlns:p14="http://schemas.microsoft.com/office/powerpoint/2010/main" val="276440357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00051" y="2713304"/>
            <a:ext cx="6391897" cy="1431391"/>
          </a:xfrm>
        </p:spPr>
        <p:txBody>
          <a:bodyPr>
            <a:normAutofit/>
          </a:bodyPr>
          <a:lstStyle/>
          <a:p>
            <a:r>
              <a:rPr lang="en-US" sz="3200" dirty="0">
                <a:solidFill>
                  <a:srgbClr val="0070C0"/>
                </a:solidFill>
              </a:rPr>
              <a:t>Em xin chân thành cảm ơn quý thầy/cô đã lắng nghe ạ !</a:t>
            </a:r>
          </a:p>
        </p:txBody>
      </p:sp>
      <p:sp>
        <p:nvSpPr>
          <p:cNvPr id="7" name="Subtitle 6"/>
          <p:cNvSpPr>
            <a:spLocks noGrp="1"/>
          </p:cNvSpPr>
          <p:nvPr>
            <p:ph type="subTitle" idx="1"/>
          </p:nvPr>
        </p:nvSpPr>
        <p:spPr>
          <a:xfrm>
            <a:off x="6591071" y="5443433"/>
            <a:ext cx="4712783" cy="442118"/>
          </a:xfrm>
        </p:spPr>
        <p:txBody>
          <a:bodyPr/>
          <a:lstStyle/>
          <a:p>
            <a:r>
              <a:rPr lang="en-US" i="1" dirty="0"/>
              <a:t>TP.HCM, tháng 01, 2022</a:t>
            </a:r>
          </a:p>
        </p:txBody>
      </p:sp>
    </p:spTree>
    <p:extLst>
      <p:ext uri="{BB962C8B-B14F-4D97-AF65-F5344CB8AC3E}">
        <p14:creationId xmlns:p14="http://schemas.microsoft.com/office/powerpoint/2010/main" val="410401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Giới </a:t>
            </a:r>
            <a:r>
              <a:rPr lang="en-US" b="1" dirty="0" err="1"/>
              <a:t>thiệu</a:t>
            </a:r>
            <a:r>
              <a:rPr lang="en-US" b="1" dirty="0"/>
              <a:t> </a:t>
            </a:r>
            <a:r>
              <a:rPr lang="en-US" b="1" dirty="0" err="1"/>
              <a:t>công</a:t>
            </a:r>
            <a:r>
              <a:rPr lang="en-US" b="1" dirty="0"/>
              <a:t> ty </a:t>
            </a:r>
            <a:r>
              <a:rPr lang="en-US" b="1" dirty="0" err="1"/>
              <a:t>thực</a:t>
            </a:r>
            <a:r>
              <a:rPr lang="en-US" b="1" dirty="0"/>
              <a:t> tập</a:t>
            </a:r>
          </a:p>
        </p:txBody>
      </p:sp>
      <p:sp>
        <p:nvSpPr>
          <p:cNvPr id="3" name="Content Placeholder 2"/>
          <p:cNvSpPr>
            <a:spLocks noGrp="1"/>
          </p:cNvSpPr>
          <p:nvPr>
            <p:ph idx="1"/>
          </p:nvPr>
        </p:nvSpPr>
        <p:spPr/>
        <p:txBody>
          <a:bodyPr>
            <a:normAutofit lnSpcReduction="10000"/>
          </a:bodyPr>
          <a:lstStyle/>
          <a:p>
            <a:r>
              <a:rPr lang="en-US" dirty="0" err="1"/>
              <a:t>Tên</a:t>
            </a:r>
            <a:r>
              <a:rPr lang="en-US" dirty="0"/>
              <a:t> </a:t>
            </a:r>
            <a:r>
              <a:rPr lang="en-US" dirty="0" err="1"/>
              <a:t>quốc</a:t>
            </a:r>
            <a:r>
              <a:rPr lang="en-US" dirty="0"/>
              <a:t> </a:t>
            </a:r>
            <a:r>
              <a:rPr lang="en-US" dirty="0" err="1"/>
              <a:t>tế</a:t>
            </a:r>
            <a:r>
              <a:rPr lang="en-US" dirty="0"/>
              <a:t>:</a:t>
            </a:r>
          </a:p>
          <a:p>
            <a:pPr lvl="1">
              <a:lnSpc>
                <a:spcPct val="120000"/>
              </a:lnSpc>
            </a:pPr>
            <a:r>
              <a:rPr lang="en-US" sz="1800" spc="-10" dirty="0">
                <a:solidFill>
                  <a:srgbClr val="000000"/>
                </a:solidFill>
                <a:effectLst/>
                <a:latin typeface="Times New Roman" panose="02020603050405020304" pitchFamily="18" charset="0"/>
                <a:ea typeface="Times New Roman" panose="02020603050405020304" pitchFamily="18" charset="0"/>
              </a:rPr>
              <a:t>NHAT QUANG TRAINING CONSULTANT SERVICE AND TECHNOLOGY TRANSFER CORPORATION </a:t>
            </a:r>
            <a:r>
              <a:rPr lang="en-US" sz="1800" spc="-10" dirty="0" err="1">
                <a:solidFill>
                  <a:srgbClr val="000000"/>
                </a:solidFill>
                <a:effectLst/>
                <a:latin typeface="Times New Roman" panose="02020603050405020304" pitchFamily="18" charset="0"/>
                <a:ea typeface="Times New Roman" panose="02020603050405020304" pitchFamily="18" charset="0"/>
              </a:rPr>
              <a:t>CORPORATION</a:t>
            </a:r>
            <a:endParaRPr lang="en-US" sz="2100" dirty="0"/>
          </a:p>
          <a:p>
            <a:r>
              <a:rPr lang="en-US" dirty="0" err="1"/>
              <a:t>Tên</a:t>
            </a:r>
            <a:r>
              <a:rPr lang="en-US" dirty="0"/>
              <a:t> </a:t>
            </a:r>
            <a:r>
              <a:rPr lang="en-US" dirty="0" err="1"/>
              <a:t>viết</a:t>
            </a:r>
            <a:r>
              <a:rPr lang="en-US" dirty="0"/>
              <a:t> </a:t>
            </a:r>
            <a:r>
              <a:rPr lang="en-US" dirty="0" err="1"/>
              <a:t>tắt</a:t>
            </a:r>
            <a:r>
              <a:rPr lang="en-US" dirty="0"/>
              <a:t>:</a:t>
            </a:r>
          </a:p>
          <a:p>
            <a:pPr lvl="1"/>
            <a:r>
              <a:rPr lang="en-US" sz="1800" spc="-10" dirty="0">
                <a:solidFill>
                  <a:srgbClr val="000000"/>
                </a:solidFill>
                <a:effectLst/>
                <a:latin typeface="Times New Roman" panose="02020603050405020304" pitchFamily="18" charset="0"/>
                <a:ea typeface="Times New Roman" panose="02020603050405020304" pitchFamily="18" charset="0"/>
              </a:rPr>
              <a:t>NHAT QUANG TST CORP</a:t>
            </a:r>
            <a:endParaRPr lang="en-US" sz="2100" dirty="0"/>
          </a:p>
          <a:p>
            <a:r>
              <a:rPr lang="en-US" dirty="0" err="1"/>
              <a:t>Mã</a:t>
            </a:r>
            <a:r>
              <a:rPr lang="en-US" dirty="0"/>
              <a:t> </a:t>
            </a:r>
            <a:r>
              <a:rPr lang="en-US" dirty="0" err="1"/>
              <a:t>số</a:t>
            </a:r>
            <a:r>
              <a:rPr lang="en-US" dirty="0"/>
              <a:t> </a:t>
            </a:r>
            <a:r>
              <a:rPr lang="en-US" dirty="0" err="1"/>
              <a:t>thuế</a:t>
            </a:r>
            <a:r>
              <a:rPr lang="en-US" dirty="0"/>
              <a:t>:</a:t>
            </a:r>
          </a:p>
          <a:p>
            <a:pPr lvl="1"/>
            <a:r>
              <a:rPr lang="en-US" sz="1800" spc="-10" dirty="0">
                <a:solidFill>
                  <a:srgbClr val="000000"/>
                </a:solidFill>
                <a:effectLst/>
                <a:latin typeface="Times New Roman" panose="02020603050405020304" pitchFamily="18" charset="0"/>
                <a:ea typeface="Times New Roman" panose="02020603050405020304" pitchFamily="18" charset="0"/>
              </a:rPr>
              <a:t>0310741833</a:t>
            </a:r>
            <a:endParaRPr lang="en-US" sz="2100" dirty="0"/>
          </a:p>
          <a:p>
            <a:r>
              <a:rPr lang="en-US" dirty="0" err="1"/>
              <a:t>Địa</a:t>
            </a:r>
            <a:r>
              <a:rPr lang="en-US" dirty="0"/>
              <a:t> </a:t>
            </a:r>
            <a:r>
              <a:rPr lang="en-US" dirty="0" err="1"/>
              <a:t>chỉ</a:t>
            </a:r>
            <a:r>
              <a:rPr lang="en-US" dirty="0"/>
              <a:t>:</a:t>
            </a:r>
          </a:p>
          <a:p>
            <a:pPr lvl="1"/>
            <a:r>
              <a:rPr lang="en-US" sz="1800" spc="-10" dirty="0">
                <a:solidFill>
                  <a:srgbClr val="000000"/>
                </a:solidFill>
                <a:effectLst/>
                <a:latin typeface="Times New Roman" panose="02020603050405020304" pitchFamily="18" charset="0"/>
                <a:ea typeface="Times New Roman" panose="02020603050405020304" pitchFamily="18" charset="0"/>
              </a:rPr>
              <a:t>208/127 </a:t>
            </a:r>
            <a:r>
              <a:rPr lang="en-US" sz="1800" spc="-10" dirty="0" err="1">
                <a:solidFill>
                  <a:srgbClr val="000000"/>
                </a:solidFill>
                <a:effectLst/>
                <a:latin typeface="Times New Roman" panose="02020603050405020304" pitchFamily="18" charset="0"/>
                <a:ea typeface="Times New Roman" panose="02020603050405020304" pitchFamily="18" charset="0"/>
              </a:rPr>
              <a:t>Đường</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số</a:t>
            </a:r>
            <a:r>
              <a:rPr lang="en-US" sz="1800" spc="-10" dirty="0">
                <a:solidFill>
                  <a:srgbClr val="000000"/>
                </a:solidFill>
                <a:effectLst/>
                <a:latin typeface="Times New Roman" panose="02020603050405020304" pitchFamily="18" charset="0"/>
                <a:ea typeface="Times New Roman" panose="02020603050405020304" pitchFamily="18" charset="0"/>
              </a:rPr>
              <a:t> 5, </a:t>
            </a:r>
            <a:r>
              <a:rPr lang="en-US" sz="1800" spc="-10" dirty="0" err="1">
                <a:solidFill>
                  <a:srgbClr val="000000"/>
                </a:solidFill>
                <a:effectLst/>
                <a:latin typeface="Times New Roman" panose="02020603050405020304" pitchFamily="18" charset="0"/>
                <a:ea typeface="Times New Roman" panose="02020603050405020304" pitchFamily="18" charset="0"/>
              </a:rPr>
              <a:t>Khu</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phố</a:t>
            </a:r>
            <a:r>
              <a:rPr lang="en-US" sz="1800" spc="-10" dirty="0">
                <a:solidFill>
                  <a:srgbClr val="000000"/>
                </a:solidFill>
                <a:effectLst/>
                <a:latin typeface="Times New Roman" panose="02020603050405020304" pitchFamily="18" charset="0"/>
                <a:ea typeface="Times New Roman" panose="02020603050405020304" pitchFamily="18" charset="0"/>
              </a:rPr>
              <a:t> 3, </a:t>
            </a:r>
            <a:r>
              <a:rPr lang="en-US" sz="1800" spc="-10" dirty="0" err="1">
                <a:solidFill>
                  <a:srgbClr val="000000"/>
                </a:solidFill>
                <a:effectLst/>
                <a:latin typeface="Times New Roman" panose="02020603050405020304" pitchFamily="18" charset="0"/>
                <a:ea typeface="Times New Roman" panose="02020603050405020304" pitchFamily="18" charset="0"/>
              </a:rPr>
              <a:t>Phường</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Bình</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Hưng</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Hòa</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Quận</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Bình</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Tân</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Hồ</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spc="-10" dirty="0" err="1">
                <a:solidFill>
                  <a:srgbClr val="000000"/>
                </a:solidFill>
                <a:effectLst/>
                <a:latin typeface="Times New Roman" panose="02020603050405020304" pitchFamily="18" charset="0"/>
                <a:ea typeface="Times New Roman" panose="02020603050405020304" pitchFamily="18" charset="0"/>
              </a:rPr>
              <a:t>Chí</a:t>
            </a:r>
            <a:r>
              <a:rPr lang="en-US" sz="1800" spc="-10" dirty="0">
                <a:solidFill>
                  <a:srgbClr val="000000"/>
                </a:solidFill>
                <a:effectLst/>
                <a:latin typeface="Times New Roman" panose="02020603050405020304" pitchFamily="18" charset="0"/>
                <a:ea typeface="Times New Roman" panose="02020603050405020304" pitchFamily="18" charset="0"/>
              </a:rPr>
              <a:t> Minh</a:t>
            </a:r>
          </a:p>
          <a:p>
            <a:r>
              <a:rPr lang="en-US" dirty="0" err="1"/>
              <a:t>Ngày</a:t>
            </a:r>
            <a:r>
              <a:rPr lang="en-US" dirty="0"/>
              <a:t> </a:t>
            </a:r>
            <a:r>
              <a:rPr lang="en-US" dirty="0" err="1"/>
              <a:t>cấp</a:t>
            </a:r>
            <a:r>
              <a:rPr lang="en-US" dirty="0"/>
              <a:t>:</a:t>
            </a:r>
          </a:p>
          <a:p>
            <a:pPr lvl="1"/>
            <a:r>
              <a:rPr lang="en-US" sz="1800" spc="-10" dirty="0">
                <a:solidFill>
                  <a:srgbClr val="000000"/>
                </a:solidFill>
                <a:effectLst/>
                <a:latin typeface="Times New Roman" panose="02020603050405020304" pitchFamily="18" charset="0"/>
                <a:ea typeface="Times New Roman" panose="02020603050405020304" pitchFamily="18" charset="0"/>
              </a:rPr>
              <a:t>31/03/2011</a:t>
            </a:r>
            <a:endParaRPr lang="en-US" sz="1800" dirty="0">
              <a:effectLst/>
              <a:latin typeface="Times New Roman" panose="02020603050405020304" pitchFamily="18" charset="0"/>
              <a:ea typeface="Times New Roman" panose="02020603050405020304" pitchFamily="18" charset="0"/>
            </a:endParaRPr>
          </a:p>
          <a:p>
            <a:pPr marL="344487" lvl="1" indent="0">
              <a:buNone/>
            </a:pPr>
            <a:endParaRPr lang="en-US" sz="2100" dirty="0"/>
          </a:p>
          <a:p>
            <a:pPr marL="344487" lvl="1" indent="0">
              <a:buNone/>
            </a:pPr>
            <a:endParaRPr lang="en-US" sz="1800" spc="-1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4</a:t>
            </a:fld>
            <a:endParaRPr lang="en-US" dirty="0"/>
          </a:p>
        </p:txBody>
      </p:sp>
    </p:spTree>
    <p:extLst>
      <p:ext uri="{BB962C8B-B14F-4D97-AF65-F5344CB8AC3E}">
        <p14:creationId xmlns:p14="http://schemas.microsoft.com/office/powerpoint/2010/main" val="403136201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Nội</a:t>
            </a:r>
            <a:r>
              <a:rPr lang="en-US" b="1" dirty="0"/>
              <a:t> dung </a:t>
            </a:r>
            <a:r>
              <a:rPr lang="en-US" b="1" dirty="0" err="1"/>
              <a:t>thực</a:t>
            </a:r>
            <a:r>
              <a:rPr lang="en-US" b="1" dirty="0"/>
              <a:t> </a:t>
            </a:r>
            <a:r>
              <a:rPr lang="en-US" b="1" dirty="0" err="1"/>
              <a:t>tập</a:t>
            </a:r>
            <a:endParaRPr lang="en-US" b="1" dirty="0"/>
          </a:p>
        </p:txBody>
      </p:sp>
      <p:sp>
        <p:nvSpPr>
          <p:cNvPr id="3" name="Content Placeholder 2"/>
          <p:cNvSpPr>
            <a:spLocks noGrp="1"/>
          </p:cNvSpPr>
          <p:nvPr>
            <p:ph idx="1"/>
          </p:nvPr>
        </p:nvSpPr>
        <p:spPr/>
        <p:txBody>
          <a:bodyPr>
            <a:normAutofit/>
          </a:bodyPr>
          <a:lstStyle/>
          <a:p>
            <a:pPr>
              <a:lnSpc>
                <a:spcPct val="200000"/>
              </a:lnSpc>
            </a:pPr>
            <a:r>
              <a:rPr lang="en-US" dirty="0" err="1"/>
              <a:t>Tuần</a:t>
            </a:r>
            <a:r>
              <a:rPr lang="en-US" dirty="0"/>
              <a:t> 1</a:t>
            </a:r>
          </a:p>
          <a:p>
            <a:pPr lvl="1" algn="just"/>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cứu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gn="just"/>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gn="just"/>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gn="just"/>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chế</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1" algn="just"/>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3 layer.</a:t>
            </a:r>
          </a:p>
          <a:p>
            <a:pPr lvl="1" algn="just"/>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5</a:t>
            </a:fld>
            <a:endParaRPr lang="en-US"/>
          </a:p>
        </p:txBody>
      </p:sp>
    </p:spTree>
    <p:extLst>
      <p:ext uri="{BB962C8B-B14F-4D97-AF65-F5344CB8AC3E}">
        <p14:creationId xmlns:p14="http://schemas.microsoft.com/office/powerpoint/2010/main" val="628015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Nội</a:t>
            </a:r>
            <a:r>
              <a:rPr lang="en-US" b="1" dirty="0"/>
              <a:t> dung </a:t>
            </a:r>
            <a:r>
              <a:rPr lang="en-US" b="1" dirty="0" err="1"/>
              <a:t>thực</a:t>
            </a:r>
            <a:r>
              <a:rPr lang="en-US" b="1" dirty="0"/>
              <a:t> </a:t>
            </a:r>
            <a:r>
              <a:rPr lang="en-US" b="1" dirty="0" err="1"/>
              <a:t>tập</a:t>
            </a:r>
            <a:endParaRPr lang="en-US" b="1" dirty="0"/>
          </a:p>
        </p:txBody>
      </p:sp>
      <p:sp>
        <p:nvSpPr>
          <p:cNvPr id="3" name="Content Placeholder 2"/>
          <p:cNvSpPr>
            <a:spLocks noGrp="1"/>
          </p:cNvSpPr>
          <p:nvPr>
            <p:ph idx="1"/>
          </p:nvPr>
        </p:nvSpPr>
        <p:spPr>
          <a:xfrm>
            <a:off x="449943" y="1190171"/>
            <a:ext cx="6309076" cy="4985850"/>
          </a:xfrm>
        </p:spPr>
        <p:txBody>
          <a:bodyPr>
            <a:normAutofit/>
          </a:bodyPr>
          <a:lstStyle/>
          <a:p>
            <a:pPr>
              <a:lnSpc>
                <a:spcPct val="200000"/>
              </a:lnSpc>
            </a:pPr>
            <a:r>
              <a:rPr lang="en-US" dirty="0" err="1"/>
              <a:t>Tuần</a:t>
            </a:r>
            <a:r>
              <a:rPr lang="en-US" dirty="0"/>
              <a:t> 2</a:t>
            </a:r>
          </a:p>
          <a:p>
            <a:pPr lvl="1" algn="just">
              <a:lnSpc>
                <a:spcPct val="100000"/>
              </a:lnSpc>
            </a:pPr>
            <a:r>
              <a:rPr lang="en-US" dirty="0" err="1">
                <a:ea typeface="Times New Roman" panose="02020603050405020304" pitchFamily="18" charset="0"/>
              </a:rPr>
              <a:t>Thiết</a:t>
            </a:r>
            <a:r>
              <a:rPr lang="en-US" dirty="0">
                <a:ea typeface="Times New Roman" panose="02020603050405020304" pitchFamily="18" charset="0"/>
              </a:rPr>
              <a:t> </a:t>
            </a:r>
            <a:r>
              <a:rPr lang="en-US" dirty="0" err="1">
                <a:ea typeface="Times New Roman" panose="02020603050405020304" pitchFamily="18" charset="0"/>
              </a:rPr>
              <a:t>kế</a:t>
            </a:r>
            <a:r>
              <a:rPr lang="en-US" dirty="0">
                <a:ea typeface="Times New Roman" panose="02020603050405020304" pitchFamily="18" charset="0"/>
              </a:rPr>
              <a:t> CSDL</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code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DangNhap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DangKy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Code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logic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form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MK.</a:t>
            </a:r>
          </a:p>
          <a:p>
            <a:pPr lvl="1" algn="just">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password</a:t>
            </a:r>
          </a:p>
          <a:p>
            <a:pPr lvl="1" algn="just"/>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6</a:t>
            </a:fld>
            <a:endParaRPr lang="en-US"/>
          </a:p>
        </p:txBody>
      </p:sp>
      <p:pic>
        <p:nvPicPr>
          <p:cNvPr id="6" name="Content Placeholder 5">
            <a:extLst>
              <a:ext uri="{FF2B5EF4-FFF2-40B4-BE49-F238E27FC236}">
                <a16:creationId xmlns:a16="http://schemas.microsoft.com/office/drawing/2014/main" id="{731553B3-C463-4040-9B51-9F94126BC0F7}"/>
              </a:ext>
            </a:extLst>
          </p:cNvPr>
          <p:cNvPicPr>
            <a:picLocks noChangeAspect="1"/>
          </p:cNvPicPr>
          <p:nvPr/>
        </p:nvPicPr>
        <p:blipFill rotWithShape="1">
          <a:blip r:embed="rId2"/>
          <a:srcRect/>
          <a:stretch/>
        </p:blipFill>
        <p:spPr>
          <a:xfrm>
            <a:off x="7189624" y="1190171"/>
            <a:ext cx="4458128" cy="2481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Content Placeholder 7">
            <a:extLst>
              <a:ext uri="{FF2B5EF4-FFF2-40B4-BE49-F238E27FC236}">
                <a16:creationId xmlns:a16="http://schemas.microsoft.com/office/drawing/2014/main" id="{2AF598FF-4893-4407-A37B-C9FC17661BA4}"/>
              </a:ext>
            </a:extLst>
          </p:cNvPr>
          <p:cNvPicPr>
            <a:picLocks noChangeAspect="1"/>
          </p:cNvPicPr>
          <p:nvPr/>
        </p:nvPicPr>
        <p:blipFill>
          <a:blip r:embed="rId3"/>
          <a:stretch>
            <a:fillRect/>
          </a:stretch>
        </p:blipFill>
        <p:spPr>
          <a:xfrm>
            <a:off x="7189623" y="3785293"/>
            <a:ext cx="4458127" cy="25283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631877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Nội</a:t>
            </a:r>
            <a:r>
              <a:rPr lang="en-US" b="1" dirty="0"/>
              <a:t> dung </a:t>
            </a:r>
            <a:r>
              <a:rPr lang="en-US" b="1" dirty="0" err="1"/>
              <a:t>thực</a:t>
            </a:r>
            <a:r>
              <a:rPr lang="en-US" b="1" dirty="0"/>
              <a:t> </a:t>
            </a:r>
            <a:r>
              <a:rPr lang="en-US" b="1" dirty="0" err="1"/>
              <a:t>tập</a:t>
            </a:r>
            <a:endParaRPr lang="en-US" b="1" dirty="0"/>
          </a:p>
        </p:txBody>
      </p:sp>
      <p:sp>
        <p:nvSpPr>
          <p:cNvPr id="3" name="Content Placeholder 2"/>
          <p:cNvSpPr>
            <a:spLocks noGrp="1"/>
          </p:cNvSpPr>
          <p:nvPr>
            <p:ph idx="1"/>
          </p:nvPr>
        </p:nvSpPr>
        <p:spPr/>
        <p:txBody>
          <a:bodyPr>
            <a:normAutofit/>
          </a:bodyPr>
          <a:lstStyle/>
          <a:p>
            <a:pPr>
              <a:lnSpc>
                <a:spcPct val="200000"/>
              </a:lnSpc>
            </a:pPr>
            <a:r>
              <a:rPr lang="en-US" dirty="0" err="1"/>
              <a:t>Tuần</a:t>
            </a:r>
            <a:r>
              <a:rPr lang="en-US" dirty="0"/>
              <a:t> 3</a:t>
            </a:r>
          </a:p>
          <a:p>
            <a:pPr lvl="1" algn="just"/>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code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form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Chấm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giờ</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giờ</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ra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khoản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User.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user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ràng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buộc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logic code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form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7</a:t>
            </a:fld>
            <a:endParaRPr lang="en-US"/>
          </a:p>
        </p:txBody>
      </p:sp>
    </p:spTree>
    <p:extLst>
      <p:ext uri="{BB962C8B-B14F-4D97-AF65-F5344CB8AC3E}">
        <p14:creationId xmlns:p14="http://schemas.microsoft.com/office/powerpoint/2010/main" val="2863178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Nội</a:t>
            </a:r>
            <a:r>
              <a:rPr lang="en-US" b="1" dirty="0"/>
              <a:t> dung </a:t>
            </a:r>
            <a:r>
              <a:rPr lang="en-US" b="1" dirty="0" err="1"/>
              <a:t>thực</a:t>
            </a:r>
            <a:r>
              <a:rPr lang="en-US" b="1" dirty="0"/>
              <a:t> </a:t>
            </a:r>
            <a:r>
              <a:rPr lang="en-US" b="1" dirty="0" err="1"/>
              <a:t>tập</a:t>
            </a:r>
            <a:endParaRPr lang="en-US" b="1" dirty="0"/>
          </a:p>
        </p:txBody>
      </p:sp>
      <p:sp>
        <p:nvSpPr>
          <p:cNvPr id="3" name="Content Placeholder 2"/>
          <p:cNvSpPr>
            <a:spLocks noGrp="1"/>
          </p:cNvSpPr>
          <p:nvPr>
            <p:ph idx="1"/>
          </p:nvPr>
        </p:nvSpPr>
        <p:spPr/>
        <p:txBody>
          <a:bodyPr>
            <a:normAutofit/>
          </a:bodyPr>
          <a:lstStyle/>
          <a:p>
            <a:pPr>
              <a:lnSpc>
                <a:spcPct val="200000"/>
              </a:lnSpc>
            </a:pPr>
            <a:r>
              <a:rPr lang="en-US" dirty="0" err="1"/>
              <a:t>Tuần</a:t>
            </a:r>
            <a:r>
              <a:rPr lang="en-US" dirty="0"/>
              <a:t> 4</a:t>
            </a:r>
          </a:p>
          <a:p>
            <a:pPr lvl="1" algn="just"/>
            <a:r>
              <a:rPr lang="en-US" sz="2400" dirty="0" err="1">
                <a:effectLst/>
                <a:latin typeface="Times New Roman" panose="02020603050405020304" pitchFamily="18" charset="0"/>
                <a:ea typeface="Times New Roman" panose="02020603050405020304" pitchFamily="18" charset="0"/>
              </a:rPr>
              <a:t>Thiết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kế</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hoàn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chính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form </a:t>
            </a:r>
            <a:r>
              <a:rPr lang="en-US" sz="2400" dirty="0" err="1">
                <a:effectLst/>
                <a:latin typeface="Times New Roman" panose="02020603050405020304" pitchFamily="18" charset="0"/>
                <a:ea typeface="Times New Roman" panose="02020603050405020304" pitchFamily="18" charset="0"/>
              </a:rPr>
              <a:t>DSBaoHiem</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DSKhenThuong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DSKyLuat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DSThaiSan</a:t>
            </a:r>
            <a:endParaRPr lang="en-US" sz="2400" dirty="0">
              <a:effectLst/>
              <a:latin typeface="Times New Roman" panose="02020603050405020304" pitchFamily="18" charset="0"/>
              <a:ea typeface="Times New Roman" panose="02020603050405020304" pitchFamily="18" charset="0"/>
            </a:endParaRPr>
          </a:p>
          <a:p>
            <a:pPr lvl="1" algn="just"/>
            <a:r>
              <a:rPr lang="en-US" sz="2400" dirty="0" err="1">
                <a:effectLst/>
                <a:latin typeface="Times New Roman" panose="02020603050405020304" pitchFamily="18" charset="0"/>
                <a:ea typeface="Times New Roman" panose="02020603050405020304" pitchFamily="18" charset="0"/>
              </a:rPr>
              <a:t>Phân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tích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lại</a:t>
            </a:r>
            <a:r>
              <a:rPr lang="en-US" sz="2400" dirty="0">
                <a:effectLst/>
                <a:latin typeface="Times New Roman" panose="02020603050405020304" pitchFamily="18" charset="0"/>
                <a:ea typeface="Times New Roman" panose="02020603050405020304" pitchFamily="18" charset="0"/>
              </a:rPr>
              <a:t> CSDL </a:t>
            </a:r>
            <a:r>
              <a:rPr lang="en-US" sz="2400" dirty="0" err="1">
                <a:effectLst/>
                <a:latin typeface="Times New Roman" panose="02020603050405020304" pitchFamily="18" charset="0"/>
                <a:ea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cập</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nhật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mã</a:t>
            </a:r>
            <a:r>
              <a:rPr lang="en-US" sz="2400" dirty="0">
                <a:effectLst/>
                <a:latin typeface="Times New Roman" panose="02020603050405020304" pitchFamily="18" charset="0"/>
                <a:ea typeface="Times New Roman" panose="02020603050405020304" pitchFamily="18" charset="0"/>
              </a:rPr>
              <a:t> SQL </a:t>
            </a:r>
            <a:r>
              <a:rPr lang="en-US" sz="2400" dirty="0" err="1">
                <a:effectLst/>
                <a:latin typeface="Times New Roman" panose="02020603050405020304" pitchFamily="18" charset="0"/>
                <a:ea typeface="Times New Roman" panose="02020603050405020304" pitchFamily="18" charset="0"/>
              </a:rPr>
              <a:t>mới</a:t>
            </a:r>
            <a:r>
              <a:rPr lang="en-US" sz="2400" dirty="0">
                <a:effectLst/>
                <a:latin typeface="Times New Roman" panose="02020603050405020304" pitchFamily="18" charset="0"/>
                <a:ea typeface="Times New Roman" panose="02020603050405020304" pitchFamily="18" charset="0"/>
              </a:rPr>
              <a:t>.</a:t>
            </a:r>
          </a:p>
          <a:p>
            <a:pPr lvl="1" algn="just"/>
            <a:r>
              <a:rPr lang="en-US" sz="2400" dirty="0" err="1">
                <a:effectLst/>
                <a:latin typeface="Times New Roman" panose="02020603050405020304" pitchFamily="18" charset="0"/>
                <a:ea typeface="Times New Roman" panose="02020603050405020304" pitchFamily="18" charset="0"/>
              </a:rPr>
              <a:t>Hỗ</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trợ</a:t>
            </a:r>
            <a:r>
              <a:rPr lang="en-US" sz="2400" dirty="0">
                <a:effectLst/>
                <a:latin typeface="Times New Roman" panose="02020603050405020304" pitchFamily="18" charset="0"/>
                <a:ea typeface="Times New Roman" panose="02020603050405020304" pitchFamily="18" charset="0"/>
              </a:rPr>
              <a:t> code </a:t>
            </a: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chính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rPr>
              <a:t> From </a:t>
            </a:r>
            <a:r>
              <a:rPr lang="en-US" sz="2400" dirty="0" err="1">
                <a:effectLst/>
                <a:latin typeface="Times New Roman" panose="02020603050405020304" pitchFamily="18" charset="0"/>
                <a:ea typeface="Times New Roman" panose="02020603050405020304" pitchFamily="18" charset="0"/>
              </a:rPr>
              <a:t>Lương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cơ</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bản</a:t>
            </a:r>
            <a:r>
              <a:rPr lang="en-US" sz="2400" dirty="0">
                <a:effectLst/>
                <a:latin typeface="Times New Roman" panose="02020603050405020304" pitchFamily="18" charset="0"/>
                <a:ea typeface="Times New Roman" panose="02020603050405020304" pitchFamily="18" charset="0"/>
              </a:rPr>
              <a:t>.</a:t>
            </a:r>
          </a:p>
          <a:p>
            <a:pPr lvl="1" algn="just"/>
            <a:r>
              <a:rPr lang="en-US" sz="2400" dirty="0" err="1">
                <a:effectLst/>
                <a:latin typeface="Times New Roman" panose="02020603050405020304" pitchFamily="18" charset="0"/>
                <a:ea typeface="Times New Roman" panose="02020603050405020304" pitchFamily="18" charset="0"/>
              </a:rPr>
              <a:t>Nghiên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cứu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bổ</a:t>
            </a:r>
            <a:r>
              <a:rPr lang="en-US" sz="2400" dirty="0">
                <a:effectLst/>
                <a:latin typeface="Times New Roman" panose="02020603050405020304" pitchFamily="18" charset="0"/>
                <a:ea typeface="Times New Roman" panose="02020603050405020304" pitchFamily="18" charset="0"/>
              </a:rPr>
              <a:t> sung </a:t>
            </a:r>
            <a:r>
              <a:rPr lang="en-US" sz="2400" dirty="0" err="1">
                <a:effectLst/>
                <a:latin typeface="Times New Roman" panose="02020603050405020304" pitchFamily="18" charset="0"/>
                <a:ea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bảng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tổng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lương</a:t>
            </a:r>
            <a:r>
              <a:rPr lang="en-US" sz="2400" dirty="0">
                <a:effectLst/>
                <a:latin typeface="Times New Roman" panose="02020603050405020304" pitchFamily="18" charset="0"/>
                <a:ea typeface="Times New Roman" panose="02020603050405020304" pitchFamily="18" charset="0"/>
              </a:rPr>
              <a:t>.</a:t>
            </a:r>
          </a:p>
          <a:p>
            <a:pPr lvl="1" algn="just"/>
            <a:r>
              <a:rPr lang="en-US" sz="2400" dirty="0" err="1">
                <a:effectLst/>
                <a:latin typeface="Times New Roman" panose="02020603050405020304" pitchFamily="18" charset="0"/>
                <a:ea typeface="Times New Roman" panose="02020603050405020304" pitchFamily="18" charset="0"/>
              </a:rPr>
              <a:t>Truy</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vấn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chấm</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công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tháng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sử</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dụng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việc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tính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tổng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lương</a:t>
            </a:r>
            <a:r>
              <a:rPr lang="en-US" sz="2400" dirty="0">
                <a:effectLst/>
                <a:latin typeface="Times New Roman" panose="02020603050405020304" pitchFamily="18" charset="0"/>
                <a:ea typeface="Times New Roman" panose="02020603050405020304" pitchFamily="18" charset="0"/>
              </a:rPr>
              <a:t>.</a:t>
            </a:r>
          </a:p>
          <a:p>
            <a:pPr lvl="1" algn="just"/>
            <a:r>
              <a:rPr lang="en-US" sz="2400" dirty="0" err="1">
                <a:effectLst/>
                <a:latin typeface="Times New Roman" panose="02020603050405020304" pitchFamily="18" charset="0"/>
                <a:ea typeface="Times New Roman" panose="02020603050405020304" pitchFamily="18" charset="0"/>
              </a:rPr>
              <a:t>Xét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ràng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buộc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điều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kiện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bổ</a:t>
            </a:r>
            <a:r>
              <a:rPr lang="en-US" sz="2400" dirty="0">
                <a:effectLst/>
                <a:latin typeface="Times New Roman" panose="02020603050405020304" pitchFamily="18" charset="0"/>
                <a:ea typeface="Times New Roman" panose="02020603050405020304" pitchFamily="18" charset="0"/>
              </a:rPr>
              <a:t> sung </a:t>
            </a:r>
            <a:r>
              <a:rPr lang="en-US" sz="2400" dirty="0" err="1">
                <a:effectLst/>
                <a:latin typeface="Times New Roman" panose="02020603050405020304" pitchFamily="18" charset="0"/>
                <a:ea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việc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nhập</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liệu</a:t>
            </a:r>
            <a:r>
              <a:rPr lang="en-US" sz="2400" dirty="0">
                <a:effectLst/>
                <a:latin typeface="Times New Roman" panose="02020603050405020304" pitchFamily="18" charset="0"/>
                <a:ea typeface="Times New Roman" panose="02020603050405020304" pitchFamily="18" charset="0"/>
              </a:rPr>
              <a:t> data </a:t>
            </a:r>
            <a:r>
              <a:rPr lang="en-US" sz="2400" dirty="0" err="1">
                <a:effectLst/>
                <a:latin typeface="Times New Roman" panose="02020603050405020304" pitchFamily="18" charset="0"/>
                <a:ea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rPr>
              <a:t> SQL.</a:t>
            </a:r>
          </a:p>
        </p:txBody>
      </p:sp>
      <p:sp>
        <p:nvSpPr>
          <p:cNvPr id="4" name="Slide Number Placeholder 3"/>
          <p:cNvSpPr>
            <a:spLocks noGrp="1"/>
          </p:cNvSpPr>
          <p:nvPr>
            <p:ph type="sldNum" sz="quarter" idx="12"/>
          </p:nvPr>
        </p:nvSpPr>
        <p:spPr/>
        <p:txBody>
          <a:bodyPr/>
          <a:lstStyle/>
          <a:p>
            <a:fld id="{9EA40E5E-19B2-469A-81BC-1F6A517536BE}" type="slidenum">
              <a:rPr lang="en-US" smtClean="0"/>
              <a:pPr/>
              <a:t>8</a:t>
            </a:fld>
            <a:endParaRPr lang="en-US"/>
          </a:p>
        </p:txBody>
      </p:sp>
    </p:spTree>
    <p:extLst>
      <p:ext uri="{BB962C8B-B14F-4D97-AF65-F5344CB8AC3E}">
        <p14:creationId xmlns:p14="http://schemas.microsoft.com/office/powerpoint/2010/main" val="1936273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Nội</a:t>
            </a:r>
            <a:r>
              <a:rPr lang="en-US" b="1" dirty="0"/>
              <a:t> dung </a:t>
            </a:r>
            <a:r>
              <a:rPr lang="en-US" b="1" dirty="0" err="1"/>
              <a:t>thực</a:t>
            </a:r>
            <a:r>
              <a:rPr lang="en-US" b="1" dirty="0"/>
              <a:t> </a:t>
            </a:r>
            <a:r>
              <a:rPr lang="en-US" b="1" dirty="0" err="1"/>
              <a:t>tập</a:t>
            </a:r>
            <a:endParaRPr lang="en-US" b="1" dirty="0"/>
          </a:p>
        </p:txBody>
      </p:sp>
      <p:sp>
        <p:nvSpPr>
          <p:cNvPr id="3" name="Content Placeholder 2"/>
          <p:cNvSpPr>
            <a:spLocks noGrp="1"/>
          </p:cNvSpPr>
          <p:nvPr>
            <p:ph idx="1"/>
          </p:nvPr>
        </p:nvSpPr>
        <p:spPr>
          <a:xfrm>
            <a:off x="449942" y="1190171"/>
            <a:ext cx="6054553" cy="4985850"/>
          </a:xfrm>
        </p:spPr>
        <p:txBody>
          <a:bodyPr>
            <a:normAutofit/>
          </a:bodyPr>
          <a:lstStyle/>
          <a:p>
            <a:pPr>
              <a:lnSpc>
                <a:spcPct val="200000"/>
              </a:lnSpc>
            </a:pPr>
            <a:r>
              <a:rPr lang="en-US" dirty="0" err="1"/>
              <a:t>Tuần</a:t>
            </a:r>
            <a:r>
              <a:rPr lang="en-US" dirty="0"/>
              <a:t> 5</a:t>
            </a:r>
          </a:p>
          <a:p>
            <a:pPr lvl="1" algn="just">
              <a:lnSpc>
                <a:spcPct val="100000"/>
              </a:lnSpc>
            </a:pPr>
            <a:r>
              <a:rPr lang="en-US" sz="2400" dirty="0" err="1">
                <a:effectLst/>
                <a:latin typeface="Times New Roman" panose="02020603050405020304" pitchFamily="18" charset="0"/>
                <a:ea typeface="Times New Roman" panose="02020603050405020304" pitchFamily="18" charset="0"/>
              </a:rPr>
              <a:t>Hoàn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ràng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buộc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dữ</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liệu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form </a:t>
            </a:r>
            <a:r>
              <a:rPr lang="en-US" sz="2400" dirty="0" err="1">
                <a:effectLst/>
                <a:latin typeface="Times New Roman" panose="02020603050405020304" pitchFamily="18" charset="0"/>
                <a:ea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dự</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án</a:t>
            </a:r>
            <a:r>
              <a:rPr lang="en-US" sz="2400" dirty="0">
                <a:effectLst/>
                <a:latin typeface="Times New Roman" panose="02020603050405020304" pitchFamily="18" charset="0"/>
                <a:ea typeface="Times New Roman" panose="02020603050405020304" pitchFamily="18" charset="0"/>
              </a:rPr>
              <a:t>.</a:t>
            </a:r>
          </a:p>
          <a:p>
            <a:pPr lvl="1" algn="just">
              <a:lnSpc>
                <a:spcPct val="100000"/>
              </a:lnSpc>
            </a:pPr>
            <a:r>
              <a:rPr lang="en-US" sz="2400" dirty="0" err="1">
                <a:effectLst/>
                <a:latin typeface="Times New Roman" panose="02020603050405020304" pitchFamily="18" charset="0"/>
                <a:ea typeface="Times New Roman" panose="02020603050405020304" pitchFamily="18" charset="0"/>
              </a:rPr>
              <a:t>Tính</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số</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lương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tổng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rPr>
              <a:t>.</a:t>
            </a:r>
          </a:p>
          <a:p>
            <a:pPr lvl="1" algn="just">
              <a:lnSpc>
                <a:spcPct val="100000"/>
              </a:lnSpc>
            </a:pPr>
            <a:r>
              <a:rPr lang="en-US" dirty="0" err="1">
                <a:ea typeface="Times New Roman" panose="02020603050405020304" pitchFamily="18" charset="0"/>
              </a:rPr>
              <a:t>Hỗ</a:t>
            </a:r>
            <a:r>
              <a:rPr lang="en-US" dirty="0">
                <a:ea typeface="Times New Roman" panose="02020603050405020304" pitchFamily="18" charset="0"/>
              </a:rPr>
              <a:t> </a:t>
            </a:r>
            <a:r>
              <a:rPr lang="en-US" dirty="0" err="1">
                <a:ea typeface="Times New Roman" panose="02020603050405020304" pitchFamily="18" charset="0"/>
              </a:rPr>
              <a:t>trợ</a:t>
            </a:r>
            <a:r>
              <a:rPr lang="en-US" dirty="0">
                <a:ea typeface="Times New Roman" panose="02020603050405020304" pitchFamily="18" charset="0"/>
              </a:rPr>
              <a:t> team report </a:t>
            </a:r>
            <a:r>
              <a:rPr lang="en-US" dirty="0" err="1">
                <a:ea typeface="Times New Roman" panose="02020603050405020304" pitchFamily="18" charset="0"/>
              </a:rPr>
              <a:t>truy</a:t>
            </a:r>
            <a:r>
              <a:rPr lang="en-US" dirty="0">
                <a:ea typeface="Times New Roman" panose="02020603050405020304" pitchFamily="18" charset="0"/>
              </a:rPr>
              <a:t> </a:t>
            </a:r>
            <a:r>
              <a:rPr lang="en-US" dirty="0" err="1">
                <a:ea typeface="Times New Roman" panose="02020603050405020304" pitchFamily="18" charset="0"/>
              </a:rPr>
              <a:t>vấn</a:t>
            </a:r>
            <a:r>
              <a:rPr lang="en-US" dirty="0">
                <a:ea typeface="Times New Roman" panose="02020603050405020304" pitchFamily="18" charset="0"/>
              </a:rPr>
              <a:t> </a:t>
            </a:r>
            <a:r>
              <a:rPr lang="en-US" dirty="0" err="1">
                <a:ea typeface="Times New Roman" panose="02020603050405020304" pitchFamily="18" charset="0"/>
              </a:rPr>
              <a:t>câu</a:t>
            </a:r>
            <a:r>
              <a:rPr lang="en-US" dirty="0">
                <a:ea typeface="Times New Roman" panose="02020603050405020304" pitchFamily="18" charset="0"/>
              </a:rPr>
              <a:t> </a:t>
            </a:r>
            <a:r>
              <a:rPr lang="en-US" dirty="0" err="1">
                <a:ea typeface="Times New Roman" panose="02020603050405020304" pitchFamily="18" charset="0"/>
              </a:rPr>
              <a:t>lệnh</a:t>
            </a:r>
            <a:r>
              <a:rPr lang="en-US" dirty="0">
                <a:ea typeface="Times New Roman" panose="02020603050405020304" pitchFamily="18" charset="0"/>
              </a:rPr>
              <a:t> </a:t>
            </a:r>
            <a:r>
              <a:rPr lang="en-US" dirty="0" err="1">
                <a:ea typeface="Times New Roman" panose="02020603050405020304" pitchFamily="18" charset="0"/>
              </a:rPr>
              <a:t>sql</a:t>
            </a:r>
            <a:r>
              <a:rPr lang="en-US" dirty="0">
                <a:ea typeface="Times New Roman" panose="02020603050405020304" pitchFamily="18" charset="0"/>
              </a:rPr>
              <a:t>.</a:t>
            </a:r>
          </a:p>
          <a:p>
            <a:pPr lvl="1" algn="just">
              <a:lnSpc>
                <a:spcPct val="10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xóa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form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DSBaoHiem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DSKhenThuong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DSKyLuat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DSThaiSan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gn="just"/>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9</a:t>
            </a:fld>
            <a:endParaRPr lang="en-US"/>
          </a:p>
        </p:txBody>
      </p:sp>
      <p:pic>
        <p:nvPicPr>
          <p:cNvPr id="5" name="Content Placeholder 5">
            <a:extLst>
              <a:ext uri="{FF2B5EF4-FFF2-40B4-BE49-F238E27FC236}">
                <a16:creationId xmlns:a16="http://schemas.microsoft.com/office/drawing/2014/main" id="{E52FF77F-9CEF-478E-8A7C-FDF2E9F285EF}"/>
              </a:ext>
            </a:extLst>
          </p:cNvPr>
          <p:cNvPicPr>
            <a:picLocks noChangeAspect="1"/>
          </p:cNvPicPr>
          <p:nvPr/>
        </p:nvPicPr>
        <p:blipFill>
          <a:blip r:embed="rId2"/>
          <a:stretch>
            <a:fillRect/>
          </a:stretch>
        </p:blipFill>
        <p:spPr>
          <a:xfrm>
            <a:off x="6975547" y="2348989"/>
            <a:ext cx="4766511" cy="2759206"/>
          </a:xfrm>
          <a:prstGeom prst="rect">
            <a:avLst/>
          </a:prstGeom>
        </p:spPr>
      </p:pic>
      <p:pic>
        <p:nvPicPr>
          <p:cNvPr id="6" name="Content Placeholder 5">
            <a:extLst>
              <a:ext uri="{FF2B5EF4-FFF2-40B4-BE49-F238E27FC236}">
                <a16:creationId xmlns:a16="http://schemas.microsoft.com/office/drawing/2014/main" id="{75B4B4DF-65CC-4147-8A64-5E59A4E47D61}"/>
              </a:ext>
            </a:extLst>
          </p:cNvPr>
          <p:cNvPicPr>
            <a:picLocks noChangeAspect="1"/>
          </p:cNvPicPr>
          <p:nvPr/>
        </p:nvPicPr>
        <p:blipFill>
          <a:blip r:embed="rId3"/>
          <a:stretch>
            <a:fillRect/>
          </a:stretch>
        </p:blipFill>
        <p:spPr>
          <a:xfrm>
            <a:off x="6975547" y="2348989"/>
            <a:ext cx="4768042" cy="2759206"/>
          </a:xfrm>
          <a:prstGeom prst="rect">
            <a:avLst/>
          </a:prstGeom>
        </p:spPr>
      </p:pic>
      <p:pic>
        <p:nvPicPr>
          <p:cNvPr id="7" name="Content Placeholder 5">
            <a:extLst>
              <a:ext uri="{FF2B5EF4-FFF2-40B4-BE49-F238E27FC236}">
                <a16:creationId xmlns:a16="http://schemas.microsoft.com/office/drawing/2014/main" id="{30465B02-D554-484B-95EC-76CAA85516BC}"/>
              </a:ext>
            </a:extLst>
          </p:cNvPr>
          <p:cNvPicPr>
            <a:picLocks noChangeAspect="1"/>
          </p:cNvPicPr>
          <p:nvPr/>
        </p:nvPicPr>
        <p:blipFill>
          <a:blip r:embed="rId4"/>
          <a:stretch>
            <a:fillRect/>
          </a:stretch>
        </p:blipFill>
        <p:spPr>
          <a:xfrm>
            <a:off x="6974017" y="2348989"/>
            <a:ext cx="4768042" cy="2759206"/>
          </a:xfrm>
          <a:prstGeom prst="rect">
            <a:avLst/>
          </a:prstGeom>
        </p:spPr>
      </p:pic>
      <p:pic>
        <p:nvPicPr>
          <p:cNvPr id="8" name="Content Placeholder 5">
            <a:extLst>
              <a:ext uri="{FF2B5EF4-FFF2-40B4-BE49-F238E27FC236}">
                <a16:creationId xmlns:a16="http://schemas.microsoft.com/office/drawing/2014/main" id="{95642545-8918-44FB-934C-A0CDFB9680C1}"/>
              </a:ext>
            </a:extLst>
          </p:cNvPr>
          <p:cNvPicPr>
            <a:picLocks noChangeAspect="1"/>
          </p:cNvPicPr>
          <p:nvPr/>
        </p:nvPicPr>
        <p:blipFill>
          <a:blip r:embed="rId5"/>
          <a:stretch>
            <a:fillRect/>
          </a:stretch>
        </p:blipFill>
        <p:spPr>
          <a:xfrm>
            <a:off x="6974017" y="2348990"/>
            <a:ext cx="4762235" cy="2759206"/>
          </a:xfrm>
          <a:prstGeom prst="rect">
            <a:avLst/>
          </a:prstGeom>
        </p:spPr>
      </p:pic>
    </p:spTree>
    <p:extLst>
      <p:ext uri="{BB962C8B-B14F-4D97-AF65-F5344CB8AC3E}">
        <p14:creationId xmlns:p14="http://schemas.microsoft.com/office/powerpoint/2010/main" val="7390122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2992</TotalTime>
  <Words>1954</Words>
  <Application>Microsoft Office PowerPoint</Application>
  <PresentationFormat>Widescreen</PresentationFormat>
  <Paragraphs>216</Paragraphs>
  <Slides>38</Slides>
  <Notes>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38</vt:i4>
      </vt:variant>
    </vt:vector>
  </HeadingPairs>
  <TitlesOfParts>
    <vt:vector size="51" baseType="lpstr">
      <vt:lpstr>Arial</vt:lpstr>
      <vt:lpstr>Calibri</vt:lpstr>
      <vt:lpstr>Calibri Light</vt:lpstr>
      <vt:lpstr>Cambria</vt:lpstr>
      <vt:lpstr>Courier New</vt:lpstr>
      <vt:lpstr>Segoe Light</vt:lpstr>
      <vt:lpstr>Segoe UI</vt:lpstr>
      <vt:lpstr>Segoe UI Light</vt:lpstr>
      <vt:lpstr>Times New Roman</vt:lpstr>
      <vt:lpstr>Verdana</vt:lpstr>
      <vt:lpstr>Wingdings</vt:lpstr>
      <vt:lpstr>Office Theme</vt:lpstr>
      <vt:lpstr>Presentation1</vt:lpstr>
      <vt:lpstr>BÁO CÁO THỰC TẬP TỐT NGHIỆP</vt:lpstr>
      <vt:lpstr>NỘI DUNG</vt:lpstr>
      <vt:lpstr>Giới thiệu công ty thực tập</vt:lpstr>
      <vt:lpstr>Giới thiệu công ty thực tập</vt:lpstr>
      <vt:lpstr>Nội dung thực tập</vt:lpstr>
      <vt:lpstr>Nội dung thực tập</vt:lpstr>
      <vt:lpstr>Nội dung thực tập</vt:lpstr>
      <vt:lpstr>Nội dung thực tập</vt:lpstr>
      <vt:lpstr>Nội dung thực tập</vt:lpstr>
      <vt:lpstr>Nội dung thực tập</vt:lpstr>
      <vt:lpstr>Nội dung thực tập</vt:lpstr>
      <vt:lpstr>Nội dung thực tập</vt:lpstr>
      <vt:lpstr>Kết quả thực tập</vt:lpstr>
      <vt:lpstr>Kết quả thực tập</vt:lpstr>
      <vt:lpstr>Kết quả thực tập</vt:lpstr>
      <vt:lpstr>Kết quả thực tập</vt:lpstr>
      <vt:lpstr>Kết quả thực tập</vt:lpstr>
      <vt:lpstr>Kết quả thực tập</vt:lpstr>
      <vt:lpstr>Mô hình thực nghiệm</vt:lpstr>
      <vt:lpstr>Mô hình thực nghiệm</vt:lpstr>
      <vt:lpstr>Mô hình thực nghiệm</vt:lpstr>
      <vt:lpstr>Mô hình thực nghiệm</vt:lpstr>
      <vt:lpstr>Mô hình thực nghiệm</vt:lpstr>
      <vt:lpstr>Mô hình thực nghiệm</vt:lpstr>
      <vt:lpstr>Mô hình thực nghiệm</vt:lpstr>
      <vt:lpstr>Mô hình thực nghiệm</vt:lpstr>
      <vt:lpstr>Mô hình thực nghiệm</vt:lpstr>
      <vt:lpstr>Mô hình thực nghiệm</vt:lpstr>
      <vt:lpstr>Mô hình thực nghiệm</vt:lpstr>
      <vt:lpstr>Mô hình thực nghiệm</vt:lpstr>
      <vt:lpstr>Mô hình thực nghiệm</vt:lpstr>
      <vt:lpstr>Mô hình thực nghiệm</vt:lpstr>
      <vt:lpstr>Mô hình thực nghiệm</vt:lpstr>
      <vt:lpstr>Kết luận và hướng phát triển</vt:lpstr>
      <vt:lpstr>Kết luận và hướng phát triển</vt:lpstr>
      <vt:lpstr>Kết luận và hướng phát triển</vt:lpstr>
      <vt:lpstr>Tài liệu tham khảo</vt:lpstr>
      <vt:lpstr>Em xin chân thành cảm ơn quý thầy/cô đã lắng nghe ạ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Nhi Nguyễn Trịnh Lan</cp:lastModifiedBy>
  <cp:revision>143</cp:revision>
  <dcterms:created xsi:type="dcterms:W3CDTF">2015-10-28T07:44:51Z</dcterms:created>
  <dcterms:modified xsi:type="dcterms:W3CDTF">2022-01-21T02:29:40Z</dcterms:modified>
</cp:coreProperties>
</file>