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67" r:id="rId3"/>
    <p:sldId id="266" r:id="rId4"/>
    <p:sldId id="257" r:id="rId5"/>
    <p:sldId id="265" r:id="rId6"/>
    <p:sldId id="268" r:id="rId7"/>
    <p:sldId id="269" r:id="rId8"/>
    <p:sldId id="258" r:id="rId9"/>
    <p:sldId id="25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4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0F754-F1D1-204B-8544-C86B851392BD}" type="datetimeFigureOut">
              <a:rPr lang="de-DE" smtClean="0"/>
              <a:t>06.08.18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A76C0-DB21-A442-ABA7-7542FE58BF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25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4FE-473E-5C44-BCED-5E41B3175915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4311-1C5B-2343-AD61-E40E865AF793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4D2B-86D1-9848-AE19-DC084A5138C3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E3F0-A633-024C-B7DD-8A8E05F93543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0763-A251-3548-BFE1-3A9617C6025A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01A4-4355-3C4E-94E2-C9B22540FF9D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8704-C705-9344-B947-4B1BC1D3A6B8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5D3C-215B-6545-9CE1-9ED0B7265F93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BF2B-0ABF-1A43-88B6-AECAA4BDD164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35B52C-045F-FF43-BF81-3BD063640D99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AC3F-02F9-8848-B96F-9B2C8CEE6642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5612BC-3CE0-3647-9394-5ECA64A69EDE}" type="datetime1">
              <a:rPr lang="de-DE" smtClean="0"/>
              <a:t>06.08.18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de-DE" sz="5400" dirty="0" err="1"/>
              <a:t>Platform</a:t>
            </a:r>
            <a:r>
              <a:rPr lang="de-DE" sz="5400" dirty="0"/>
              <a:t> </a:t>
            </a:r>
            <a:r>
              <a:rPr lang="de-DE" sz="5400" dirty="0" err="1"/>
              <a:t>for</a:t>
            </a:r>
            <a:r>
              <a:rPr lang="de-DE" sz="5400" dirty="0"/>
              <a:t> </a:t>
            </a:r>
            <a:r>
              <a:rPr lang="de-DE" sz="5400" dirty="0" err="1"/>
              <a:t>Investigating</a:t>
            </a:r>
            <a:r>
              <a:rPr lang="de-DE" sz="5400" dirty="0"/>
              <a:t> Privacy </a:t>
            </a:r>
            <a:r>
              <a:rPr lang="de-DE" sz="5400" dirty="0" err="1"/>
              <a:t>Concerns</a:t>
            </a:r>
            <a:r>
              <a:rPr lang="de-DE" sz="5400" dirty="0"/>
              <a:t> In Intelligent Voice Assistant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/>
              <a:t>RAHUL LAO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758952"/>
            <a:ext cx="2271181" cy="88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1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Main Components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Platform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1EBFF1-C1D0-284C-AFD1-9E410F19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16" y="2596242"/>
            <a:ext cx="9988335" cy="25472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3993C-864E-F04C-88EF-42993CD5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69A1-DA9B-204B-BFF2-DA1E3C0D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8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60A43-2CA3-AA44-AD46-72FE4152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129" y="1846263"/>
            <a:ext cx="6482442" cy="437492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1CF0-2C1D-D645-BD0C-3D20B539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3C4D-7C72-944A-8BE3-D4D19655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4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Draft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D598EB-AE5C-7E4B-B5F3-389992581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060" y="1846263"/>
            <a:ext cx="6965302" cy="442390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CED7-FFCD-E741-9FD5-819E6D49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D13FA-E8C8-E74F-8A1C-6EC94E1C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219192" y="2377389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de-DE" sz="6600" dirty="0" err="1"/>
              <a:t>Thank</a:t>
            </a:r>
            <a:r>
              <a:rPr lang="de-DE" sz="6600" dirty="0"/>
              <a:t> </a:t>
            </a:r>
            <a:r>
              <a:rPr lang="de-DE" sz="6600"/>
              <a:t>You</a:t>
            </a:r>
            <a:endParaRPr lang="de-DE" sz="6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E21B4-0F19-1A49-B372-2C8BEBB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075D-87C8-7746-AAF6-2222EB43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Virtual Voice Assistant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379A-9308-5943-A0BA-1A1A70D9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09121"/>
            <a:ext cx="10058400" cy="2432352"/>
          </a:xfrm>
        </p:spPr>
        <p:txBody>
          <a:bodyPr>
            <a:normAutofit/>
          </a:bodyPr>
          <a:lstStyle/>
          <a:p>
            <a:pPr algn="just"/>
            <a:r>
              <a:rPr lang="de-DE" sz="4000" dirty="0"/>
              <a:t>A virtual assistant, also </a:t>
            </a:r>
            <a:r>
              <a:rPr lang="de-DE" sz="4000" dirty="0" err="1"/>
              <a:t>called</a:t>
            </a:r>
            <a:r>
              <a:rPr lang="de-DE" sz="4000" dirty="0"/>
              <a:t> AI assistant </a:t>
            </a:r>
            <a:r>
              <a:rPr lang="de-DE" sz="4000" dirty="0" err="1"/>
              <a:t>or</a:t>
            </a:r>
            <a:r>
              <a:rPr lang="de-DE" sz="4000" dirty="0"/>
              <a:t> digital assistant, </a:t>
            </a:r>
            <a:r>
              <a:rPr lang="de-DE" sz="4000" dirty="0" err="1"/>
              <a:t>is</a:t>
            </a:r>
            <a:r>
              <a:rPr lang="de-DE" sz="4000" dirty="0"/>
              <a:t> an </a:t>
            </a:r>
            <a:r>
              <a:rPr lang="de-DE" sz="4000" dirty="0" err="1"/>
              <a:t>application</a:t>
            </a:r>
            <a:r>
              <a:rPr lang="de-DE" sz="4000" dirty="0"/>
              <a:t> </a:t>
            </a:r>
            <a:r>
              <a:rPr lang="de-DE" sz="4000" dirty="0" err="1"/>
              <a:t>program</a:t>
            </a:r>
            <a:r>
              <a:rPr lang="de-DE" sz="4000" dirty="0"/>
              <a:t> </a:t>
            </a:r>
            <a:r>
              <a:rPr lang="de-DE" sz="4000" dirty="0" err="1"/>
              <a:t>that</a:t>
            </a:r>
            <a:r>
              <a:rPr lang="de-DE" sz="4000" dirty="0"/>
              <a:t> </a:t>
            </a:r>
            <a:r>
              <a:rPr lang="de-DE" sz="4000" dirty="0" err="1"/>
              <a:t>understands</a:t>
            </a:r>
            <a:r>
              <a:rPr lang="de-DE" sz="4000" dirty="0"/>
              <a:t> </a:t>
            </a:r>
            <a:r>
              <a:rPr lang="de-DE" sz="4000" dirty="0" err="1"/>
              <a:t>natural</a:t>
            </a:r>
            <a:r>
              <a:rPr lang="de-DE" sz="4000" dirty="0"/>
              <a:t> </a:t>
            </a:r>
            <a:r>
              <a:rPr lang="de-DE" sz="4000" dirty="0" err="1"/>
              <a:t>language</a:t>
            </a:r>
            <a:r>
              <a:rPr lang="de-DE" sz="4000" dirty="0"/>
              <a:t> </a:t>
            </a:r>
            <a:r>
              <a:rPr lang="de-DE" sz="4000" dirty="0" err="1"/>
              <a:t>voice</a:t>
            </a:r>
            <a:r>
              <a:rPr lang="de-DE" sz="4000" dirty="0"/>
              <a:t> </a:t>
            </a:r>
            <a:r>
              <a:rPr lang="de-DE" sz="4000" dirty="0" err="1"/>
              <a:t>commands</a:t>
            </a:r>
            <a:r>
              <a:rPr lang="de-DE" sz="4000" dirty="0"/>
              <a:t> </a:t>
            </a:r>
            <a:r>
              <a:rPr lang="de-DE" sz="4000" dirty="0" err="1"/>
              <a:t>and</a:t>
            </a:r>
            <a:r>
              <a:rPr lang="de-DE" sz="4000" dirty="0"/>
              <a:t> </a:t>
            </a:r>
            <a:r>
              <a:rPr lang="de-DE" sz="4000" dirty="0" err="1"/>
              <a:t>completes</a:t>
            </a:r>
            <a:r>
              <a:rPr lang="de-DE" sz="4000" dirty="0"/>
              <a:t> </a:t>
            </a:r>
            <a:r>
              <a:rPr lang="de-DE" sz="4000" dirty="0" err="1"/>
              <a:t>tasks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user</a:t>
            </a:r>
            <a:r>
              <a:rPr lang="de-DE" sz="40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DC9B5-5F43-6742-89A4-94BD4870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567E4-83CB-5748-B07D-B743CF08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6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Revenue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(%)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A0EF4C-DC50-6840-B6F7-30F6558D6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4234"/>
            <a:ext cx="4209506" cy="434375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EDF7AC-836D-1949-9392-D1D46D3E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35" y="1944234"/>
            <a:ext cx="5109745" cy="434375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3DD6-E9D1-5842-A41D-EA92743D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56F9-1A69-154D-881F-9FB6DC70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1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B53A6F0A-C40E-0549-B7E6-60857969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872" y="1846378"/>
            <a:ext cx="7380514" cy="436680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3174-0E4F-FA4F-9579-D7322D6A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FFCE-0434-1744-9D70-8E31184F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The Big </a:t>
            </a:r>
            <a:r>
              <a:rPr lang="de-DE" dirty="0" err="1"/>
              <a:t>Four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6BC64-E930-6C4C-9498-CC91A30AD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450" y="1846263"/>
            <a:ext cx="6974765" cy="434226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7030-CD5F-ED43-A51E-BD0C5E9D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084A-2889-0F42-B1A2-D583E120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7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IVA Eco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A86F4-3F33-8E43-99B9-74B4293BB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986" y="1846263"/>
            <a:ext cx="9154353" cy="402272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9451-85CF-4448-86E9-7597103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7773-8428-8A48-BAF7-BF3E8D10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Rogue</a:t>
            </a:r>
            <a:r>
              <a:rPr lang="de-DE" dirty="0"/>
              <a:t> IVA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2BF7B5-879C-FF4D-A94F-1BE997E2A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206" y="1846263"/>
            <a:ext cx="6947330" cy="442390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9FBA4-5666-1D4C-96DE-D3972D2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12EF-DBEA-CA45-BCF8-19BE8FF7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Privacy </a:t>
            </a:r>
            <a:r>
              <a:rPr lang="de-DE" dirty="0" err="1"/>
              <a:t>Concerns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91949" cy="4023360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de-DE" sz="2800" dirty="0"/>
              <a:t> Who </a:t>
            </a:r>
            <a:r>
              <a:rPr lang="de-DE" sz="2800" dirty="0" err="1"/>
              <a:t>actually</a:t>
            </a:r>
            <a:r>
              <a:rPr lang="de-DE" sz="2800" dirty="0"/>
              <a:t> </a:t>
            </a:r>
            <a:r>
              <a:rPr lang="de-DE" sz="2800" dirty="0" err="1"/>
              <a:t>owns</a:t>
            </a:r>
            <a:r>
              <a:rPr lang="de-DE" sz="2800" dirty="0"/>
              <a:t> </a:t>
            </a:r>
            <a:r>
              <a:rPr lang="de-DE" sz="2800" dirty="0" err="1"/>
              <a:t>user‘s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?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exactly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can‘t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digital assistant </a:t>
            </a:r>
            <a:r>
              <a:rPr lang="de-DE" sz="2800" dirty="0" err="1"/>
              <a:t>vendors</a:t>
            </a:r>
            <a:r>
              <a:rPr lang="de-DE" sz="2800" dirty="0"/>
              <a:t> do?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Can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vendor</a:t>
            </a:r>
            <a:r>
              <a:rPr lang="de-DE" sz="2800" dirty="0"/>
              <a:t> </a:t>
            </a:r>
            <a:r>
              <a:rPr lang="de-DE" sz="2800" dirty="0" err="1"/>
              <a:t>give</a:t>
            </a:r>
            <a:r>
              <a:rPr lang="de-DE" sz="2800" dirty="0"/>
              <a:t> </a:t>
            </a:r>
            <a:r>
              <a:rPr lang="de-DE" sz="2800" dirty="0" err="1"/>
              <a:t>any</a:t>
            </a:r>
            <a:r>
              <a:rPr lang="de-DE" sz="2800" dirty="0"/>
              <a:t> </a:t>
            </a:r>
            <a:r>
              <a:rPr lang="de-DE" sz="2800" dirty="0" err="1"/>
              <a:t>third</a:t>
            </a:r>
            <a:r>
              <a:rPr lang="de-DE" sz="2800" dirty="0"/>
              <a:t> </a:t>
            </a:r>
            <a:r>
              <a:rPr lang="de-DE" sz="2800" dirty="0" err="1"/>
              <a:t>parties</a:t>
            </a:r>
            <a:r>
              <a:rPr lang="de-DE" sz="2800" dirty="0"/>
              <a:t> </a:t>
            </a:r>
            <a:r>
              <a:rPr lang="de-DE" sz="2800" dirty="0" err="1"/>
              <a:t>access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?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level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technical</a:t>
            </a:r>
            <a:r>
              <a:rPr lang="de-DE" sz="2800" dirty="0"/>
              <a:t> </a:t>
            </a:r>
            <a:r>
              <a:rPr lang="de-DE" sz="2800" dirty="0" err="1"/>
              <a:t>skill</a:t>
            </a:r>
            <a:r>
              <a:rPr lang="de-DE" sz="2800" dirty="0"/>
              <a:t> </a:t>
            </a:r>
            <a:r>
              <a:rPr lang="de-DE" sz="2800" dirty="0" err="1"/>
              <a:t>might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sufficient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hack </a:t>
            </a:r>
            <a:r>
              <a:rPr lang="de-DE" sz="2800" dirty="0" err="1"/>
              <a:t>into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?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there</a:t>
            </a:r>
            <a:r>
              <a:rPr lang="de-DE" sz="2800" dirty="0"/>
              <a:t> a </a:t>
            </a:r>
            <a:r>
              <a:rPr lang="de-DE" sz="2800" dirty="0" err="1"/>
              <a:t>retention</a:t>
            </a:r>
            <a:r>
              <a:rPr lang="de-DE" sz="2800" dirty="0"/>
              <a:t> </a:t>
            </a:r>
            <a:r>
              <a:rPr lang="de-DE" sz="2800" dirty="0" err="1"/>
              <a:t>policy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?</a:t>
            </a:r>
          </a:p>
          <a:p>
            <a:pPr>
              <a:buFont typeface="Courier New" charset="0"/>
              <a:buChar char="o"/>
            </a:pPr>
            <a:r>
              <a:rPr lang="de-DE" sz="2800" dirty="0"/>
              <a:t> Can a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allow</a:t>
            </a:r>
            <a:r>
              <a:rPr lang="de-DE" sz="2800" dirty="0"/>
              <a:t> </a:t>
            </a:r>
            <a:r>
              <a:rPr lang="de-DE" sz="2800" dirty="0" err="1"/>
              <a:t>another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access</a:t>
            </a:r>
            <a:r>
              <a:rPr lang="de-DE" sz="2800" dirty="0"/>
              <a:t>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E431-FF00-2C4F-AFDB-B2A02964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471AF-5C3B-D74D-8F85-0EF73EA1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792792"/>
            <a:ext cx="10058400" cy="264462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de-DE" sz="3600" dirty="0" err="1"/>
              <a:t>Our</a:t>
            </a:r>
            <a:r>
              <a:rPr lang="de-DE" sz="3600" dirty="0"/>
              <a:t> </a:t>
            </a:r>
            <a:r>
              <a:rPr lang="de-DE" sz="3600" dirty="0" err="1"/>
              <a:t>goal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develop</a:t>
            </a:r>
            <a:r>
              <a:rPr lang="de-DE" sz="3600" dirty="0"/>
              <a:t> a </a:t>
            </a:r>
            <a:r>
              <a:rPr lang="de-DE" sz="3600" dirty="0" err="1"/>
              <a:t>platform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used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capture</a:t>
            </a:r>
            <a:r>
              <a:rPr lang="de-DE" sz="3600" dirty="0"/>
              <a:t> </a:t>
            </a:r>
            <a:r>
              <a:rPr lang="de-DE" sz="3600" dirty="0" err="1"/>
              <a:t>user</a:t>
            </a:r>
            <a:r>
              <a:rPr lang="de-DE" sz="3600" dirty="0"/>
              <a:t> </a:t>
            </a:r>
            <a:r>
              <a:rPr lang="de-DE" sz="3600" dirty="0" err="1"/>
              <a:t>voice</a:t>
            </a:r>
            <a:r>
              <a:rPr lang="de-DE" sz="3600" dirty="0"/>
              <a:t> </a:t>
            </a:r>
            <a:r>
              <a:rPr lang="de-DE" sz="3600" dirty="0" err="1"/>
              <a:t>commands</a:t>
            </a:r>
            <a:r>
              <a:rPr lang="de-DE" sz="3600" dirty="0"/>
              <a:t> </a:t>
            </a:r>
            <a:r>
              <a:rPr lang="de-DE" sz="3600" dirty="0" err="1"/>
              <a:t>which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later</a:t>
            </a:r>
            <a:r>
              <a:rPr lang="de-DE" sz="3600" dirty="0"/>
              <a:t> </a:t>
            </a:r>
            <a:r>
              <a:rPr lang="de-DE" sz="3600" dirty="0" err="1"/>
              <a:t>used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perform</a:t>
            </a:r>
            <a:r>
              <a:rPr lang="de-DE" sz="3600" dirty="0"/>
              <a:t> </a:t>
            </a:r>
            <a:r>
              <a:rPr lang="de-DE" sz="3600" dirty="0" err="1"/>
              <a:t>studies</a:t>
            </a:r>
            <a:r>
              <a:rPr lang="de-DE" sz="3600" dirty="0"/>
              <a:t> </a:t>
            </a:r>
            <a:r>
              <a:rPr lang="de-DE" sz="3600" dirty="0" err="1"/>
              <a:t>related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privacy</a:t>
            </a:r>
            <a:r>
              <a:rPr lang="de-DE" sz="3600" dirty="0"/>
              <a:t> </a:t>
            </a:r>
            <a:r>
              <a:rPr lang="de-DE" sz="3600" dirty="0" err="1"/>
              <a:t>issues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intelligent </a:t>
            </a:r>
            <a:r>
              <a:rPr lang="de-DE" sz="3600" dirty="0" err="1"/>
              <a:t>voice</a:t>
            </a:r>
            <a:r>
              <a:rPr lang="de-DE" sz="3600" dirty="0"/>
              <a:t> </a:t>
            </a:r>
            <a:r>
              <a:rPr lang="de-DE" sz="3600" dirty="0" err="1"/>
              <a:t>assistants</a:t>
            </a:r>
            <a:r>
              <a:rPr lang="de-DE" sz="3600" dirty="0"/>
              <a:t>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AF40-5C13-8C4C-B9F1-D3AC765E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Platform For Investigating Privacy Concerns in Intelligent Voice Assistant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0FC1-DB94-C444-9862-37EDE60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4327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300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Courier New</vt:lpstr>
      <vt:lpstr>Rückblick</vt:lpstr>
      <vt:lpstr>Platform for Investigating Privacy Concerns In Intelligent Voice Assistant</vt:lpstr>
      <vt:lpstr>Virtual Voice Assistant</vt:lpstr>
      <vt:lpstr>Revenue And Usage (%)</vt:lpstr>
      <vt:lpstr>Use Cases</vt:lpstr>
      <vt:lpstr>The Big Four</vt:lpstr>
      <vt:lpstr>IVA Eco System</vt:lpstr>
      <vt:lpstr>Rogue IVA</vt:lpstr>
      <vt:lpstr>Privacy Concerns</vt:lpstr>
      <vt:lpstr>Goal</vt:lpstr>
      <vt:lpstr>Main Components Of The Platform</vt:lpstr>
      <vt:lpstr>Sequence Diagram</vt:lpstr>
      <vt:lpstr>First Draft Of Platform Workflow</vt:lpstr>
      <vt:lpstr>Thank You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dc:creator>Christian Tiefenau</dc:creator>
  <cp:lastModifiedBy>Rahul Lao</cp:lastModifiedBy>
  <cp:revision>27</cp:revision>
  <dcterms:created xsi:type="dcterms:W3CDTF">2018-03-29T08:14:10Z</dcterms:created>
  <dcterms:modified xsi:type="dcterms:W3CDTF">2018-08-06T21:34:38Z</dcterms:modified>
</cp:coreProperties>
</file>