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20.03.2016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304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20.03.2016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05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20.03.2016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155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20.03.2016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455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20.03.2016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197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20.03.2016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086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20.03.2016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126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20.03.2016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585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20.03.2016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120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20.03.2016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8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20.03.2016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144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74295-5635-430C-AB9C-01301D29E634}" type="datetimeFigureOut">
              <a:rPr lang="de-CH" smtClean="0"/>
              <a:t>20.03.2016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303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MongoDB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Java </a:t>
            </a:r>
            <a:r>
              <a:rPr lang="de-CH" dirty="0" err="1" smtClean="0"/>
              <a:t>Devs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311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TOC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05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Context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Relational DBs (</a:t>
            </a:r>
            <a:r>
              <a:rPr lang="de-CH" dirty="0" err="1" smtClean="0"/>
              <a:t>PostgreSQL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NoSQL</a:t>
            </a:r>
            <a:r>
              <a:rPr lang="de-CH" dirty="0" smtClean="0"/>
              <a:t>-DBs</a:t>
            </a:r>
          </a:p>
          <a:p>
            <a:pPr lvl="1"/>
            <a:r>
              <a:rPr lang="de-CH" dirty="0" smtClean="0"/>
              <a:t>Key-Value (</a:t>
            </a:r>
            <a:r>
              <a:rPr lang="de-CH" dirty="0" err="1" smtClean="0"/>
              <a:t>Riak</a:t>
            </a:r>
            <a:r>
              <a:rPr lang="de-CH" dirty="0" smtClean="0"/>
              <a:t>, </a:t>
            </a:r>
            <a:r>
              <a:rPr lang="de-CH" dirty="0" err="1" smtClean="0"/>
              <a:t>Redis</a:t>
            </a:r>
            <a:r>
              <a:rPr lang="de-CH" dirty="0" smtClean="0"/>
              <a:t>, </a:t>
            </a:r>
            <a:r>
              <a:rPr lang="de-CH" dirty="0" err="1" smtClean="0"/>
              <a:t>Columnar</a:t>
            </a:r>
            <a:r>
              <a:rPr lang="de-CH" dirty="0" smtClean="0"/>
              <a:t>, </a:t>
            </a:r>
            <a:r>
              <a:rPr lang="de-CH" dirty="0" err="1" smtClean="0"/>
              <a:t>Hbase</a:t>
            </a:r>
            <a:r>
              <a:rPr lang="de-CH" dirty="0" smtClean="0"/>
              <a:t>)</a:t>
            </a:r>
          </a:p>
          <a:p>
            <a:pPr lvl="1"/>
            <a:r>
              <a:rPr lang="de-CH" dirty="0" err="1" smtClean="0"/>
              <a:t>Document</a:t>
            </a:r>
            <a:r>
              <a:rPr lang="de-CH" dirty="0" smtClean="0"/>
              <a:t> DB (</a:t>
            </a:r>
            <a:r>
              <a:rPr lang="de-CH" dirty="0" err="1" smtClean="0"/>
              <a:t>MongoDB</a:t>
            </a:r>
            <a:r>
              <a:rPr lang="de-CH" dirty="0" smtClean="0"/>
              <a:t>, </a:t>
            </a:r>
            <a:r>
              <a:rPr lang="de-CH" dirty="0" err="1" smtClean="0"/>
              <a:t>CouchDB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Graph (Neo4J)</a:t>
            </a:r>
          </a:p>
          <a:p>
            <a:r>
              <a:rPr lang="de-CH" dirty="0" smtClean="0"/>
              <a:t>Grafik:</a:t>
            </a:r>
          </a:p>
          <a:p>
            <a:pPr lvl="1"/>
            <a:endParaRPr lang="de-CH" dirty="0" smtClean="0"/>
          </a:p>
          <a:p>
            <a:pPr lvl="1"/>
            <a:endParaRPr lang="de-CH" dirty="0"/>
          </a:p>
        </p:txBody>
      </p:sp>
      <p:sp>
        <p:nvSpPr>
          <p:cNvPr id="9" name="Textfeld 8"/>
          <p:cNvSpPr txBox="1"/>
          <p:nvPr/>
        </p:nvSpPr>
        <p:spPr>
          <a:xfrm>
            <a:off x="6650892" y="6130165"/>
            <a:ext cx="24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Functionality</a:t>
            </a:r>
            <a:endParaRPr lang="de-CH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2328985" y="4431324"/>
            <a:ext cx="4917015" cy="1883507"/>
            <a:chOff x="2328985" y="4431324"/>
            <a:chExt cx="4917015" cy="1883507"/>
          </a:xfrm>
        </p:grpSpPr>
        <p:cxnSp>
          <p:nvCxnSpPr>
            <p:cNvPr id="5" name="Gerade Verbindung mit Pfeil 4"/>
            <p:cNvCxnSpPr/>
            <p:nvPr/>
          </p:nvCxnSpPr>
          <p:spPr>
            <a:xfrm flipV="1">
              <a:off x="2610338" y="4720492"/>
              <a:ext cx="0" cy="15943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mit Pfeil 6"/>
            <p:cNvCxnSpPr/>
            <p:nvPr/>
          </p:nvCxnSpPr>
          <p:spPr>
            <a:xfrm>
              <a:off x="2602523" y="6314831"/>
              <a:ext cx="40483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/>
            <p:cNvSpPr txBox="1"/>
            <p:nvPr/>
          </p:nvSpPr>
          <p:spPr>
            <a:xfrm>
              <a:off x="2328985" y="4431324"/>
              <a:ext cx="2461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err="1" smtClean="0"/>
                <a:t>Scalability</a:t>
              </a:r>
              <a:r>
                <a:rPr lang="de-CH" dirty="0" smtClean="0"/>
                <a:t>/Performance</a:t>
              </a:r>
              <a:endParaRPr lang="de-CH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2751015" y="4822650"/>
              <a:ext cx="140677" cy="1406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Ellipse 10"/>
            <p:cNvSpPr/>
            <p:nvPr/>
          </p:nvSpPr>
          <p:spPr>
            <a:xfrm>
              <a:off x="6295293" y="5967413"/>
              <a:ext cx="140677" cy="1406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Ellipse 11"/>
            <p:cNvSpPr/>
            <p:nvPr/>
          </p:nvSpPr>
          <p:spPr>
            <a:xfrm>
              <a:off x="5822460" y="4917839"/>
              <a:ext cx="140677" cy="1406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891692" y="4750927"/>
              <a:ext cx="1091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K/V-Store</a:t>
              </a:r>
              <a:endParaRPr lang="de-CH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6365631" y="585308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RDBMS</a:t>
              </a:r>
              <a:endParaRPr lang="de-CH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5939690" y="4803511"/>
              <a:ext cx="1122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err="1" smtClean="0"/>
                <a:t>MongoDB</a:t>
              </a:r>
              <a:endParaRPr lang="de-CH" dirty="0"/>
            </a:p>
          </p:txBody>
        </p:sp>
      </p:grpSp>
    </p:spTree>
    <p:extLst>
      <p:ext uri="{BB962C8B-B14F-4D97-AF65-F5344CB8AC3E}">
        <p14:creationId xmlns:p14="http://schemas.microsoft.com/office/powerpoint/2010/main" val="371558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MongoDB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CH" dirty="0" smtClean="0"/>
              <a:t>JSON </a:t>
            </a:r>
            <a:r>
              <a:rPr lang="de-CH" dirty="0" err="1" smtClean="0"/>
              <a:t>used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structure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records</a:t>
            </a:r>
            <a:endParaRPr lang="de-CH" dirty="0" smtClean="0"/>
          </a:p>
          <a:p>
            <a:r>
              <a:rPr lang="de-CH" dirty="0" smtClean="0"/>
              <a:t>Data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stored</a:t>
            </a:r>
            <a:r>
              <a:rPr lang="de-CH" dirty="0" smtClean="0"/>
              <a:t> </a:t>
            </a:r>
            <a:r>
              <a:rPr lang="de-CH" dirty="0" err="1" smtClean="0"/>
              <a:t>binary</a:t>
            </a:r>
            <a:r>
              <a:rPr lang="de-CH" dirty="0" smtClean="0"/>
              <a:t> (BSON)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mapped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JSON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MongoDB</a:t>
            </a:r>
            <a:r>
              <a:rPr lang="de-CH" dirty="0" smtClean="0"/>
              <a:t> </a:t>
            </a:r>
            <a:r>
              <a:rPr lang="de-CH" dirty="0" err="1" smtClean="0"/>
              <a:t>drivers</a:t>
            </a:r>
            <a:endParaRPr lang="de-CH" dirty="0" smtClean="0"/>
          </a:p>
          <a:p>
            <a:r>
              <a:rPr lang="de-CH" dirty="0" err="1" smtClean="0"/>
              <a:t>Some</a:t>
            </a:r>
            <a:r>
              <a:rPr lang="de-CH" dirty="0" smtClean="0"/>
              <a:t> Features </a:t>
            </a:r>
            <a:r>
              <a:rPr lang="de-CH" dirty="0" err="1" smtClean="0"/>
              <a:t>omitted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retain</a:t>
            </a:r>
            <a:r>
              <a:rPr lang="de-CH" dirty="0" smtClean="0"/>
              <a:t> </a:t>
            </a:r>
            <a:r>
              <a:rPr lang="de-CH" dirty="0" err="1" smtClean="0"/>
              <a:t>scalability</a:t>
            </a:r>
            <a:endParaRPr lang="de-CH" dirty="0" smtClean="0"/>
          </a:p>
          <a:p>
            <a:pPr lvl="1"/>
            <a:r>
              <a:rPr lang="de-CH" dirty="0" err="1" smtClean="0"/>
              <a:t>Joins</a:t>
            </a:r>
            <a:endParaRPr lang="de-CH" dirty="0" smtClean="0"/>
          </a:p>
          <a:p>
            <a:pPr lvl="1"/>
            <a:r>
              <a:rPr lang="de-CH" dirty="0" smtClean="0"/>
              <a:t>Transactions</a:t>
            </a:r>
          </a:p>
          <a:p>
            <a:r>
              <a:rPr lang="de-CH" dirty="0" smtClean="0"/>
              <a:t>Advantages</a:t>
            </a:r>
          </a:p>
          <a:p>
            <a:pPr lvl="1"/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Tables</a:t>
            </a:r>
            <a:r>
              <a:rPr lang="de-CH" dirty="0" smtClean="0"/>
              <a:t>/</a:t>
            </a: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Joins</a:t>
            </a:r>
            <a:r>
              <a:rPr lang="de-CH" dirty="0" smtClean="0"/>
              <a:t>: </a:t>
            </a:r>
            <a:r>
              <a:rPr lang="de-CH" dirty="0" err="1" smtClean="0"/>
              <a:t>Often</a:t>
            </a:r>
            <a:r>
              <a:rPr lang="de-CH" dirty="0" smtClean="0"/>
              <a:t>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one</a:t>
            </a:r>
            <a:r>
              <a:rPr lang="de-CH" dirty="0" smtClean="0"/>
              <a:t> </a:t>
            </a:r>
            <a:r>
              <a:rPr lang="de-CH" dirty="0" err="1" smtClean="0"/>
              <a:t>query</a:t>
            </a:r>
            <a:r>
              <a:rPr lang="de-CH" dirty="0" smtClean="0"/>
              <a:t> </a:t>
            </a:r>
            <a:r>
              <a:rPr lang="de-CH" dirty="0" err="1" smtClean="0"/>
              <a:t>needed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retrieve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endParaRPr lang="de-CH" dirty="0" smtClean="0"/>
          </a:p>
          <a:p>
            <a:pPr lvl="1"/>
            <a:r>
              <a:rPr lang="de-CH" dirty="0" err="1" smtClean="0"/>
              <a:t>Scaling</a:t>
            </a:r>
            <a:r>
              <a:rPr lang="de-CH" dirty="0" smtClean="0"/>
              <a:t> out </a:t>
            </a:r>
            <a:r>
              <a:rPr lang="de-CH" dirty="0" err="1" smtClean="0"/>
              <a:t>natively</a:t>
            </a:r>
            <a:r>
              <a:rPr lang="de-CH" dirty="0" smtClean="0"/>
              <a:t> </a:t>
            </a:r>
            <a:r>
              <a:rPr lang="de-CH" dirty="0" err="1" smtClean="0"/>
              <a:t>supported</a:t>
            </a:r>
            <a:r>
              <a:rPr lang="de-CH" dirty="0" smtClean="0"/>
              <a:t> (</a:t>
            </a:r>
            <a:r>
              <a:rPr lang="de-CH" dirty="0" err="1" smtClean="0"/>
              <a:t>For</a:t>
            </a:r>
            <a:r>
              <a:rPr lang="de-CH" dirty="0" smtClean="0"/>
              <a:t> relational DBs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option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scaling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Scaling</a:t>
            </a:r>
            <a:r>
              <a:rPr lang="de-CH" dirty="0" smtClean="0"/>
              <a:t> Out)</a:t>
            </a:r>
          </a:p>
          <a:p>
            <a:pPr lvl="1"/>
            <a:r>
              <a:rPr lang="de-CH" dirty="0" err="1" smtClean="0"/>
              <a:t>No</a:t>
            </a:r>
            <a:r>
              <a:rPr lang="de-CH" dirty="0" smtClean="0"/>
              <a:t> Transactions: Transactions </a:t>
            </a:r>
            <a:r>
              <a:rPr lang="de-CH" dirty="0" err="1" smtClean="0"/>
              <a:t>often</a:t>
            </a:r>
            <a:r>
              <a:rPr lang="de-CH" dirty="0" smtClean="0"/>
              <a:t> not </a:t>
            </a:r>
            <a:r>
              <a:rPr lang="de-CH" dirty="0" err="1" smtClean="0"/>
              <a:t>needed</a:t>
            </a:r>
            <a:r>
              <a:rPr lang="de-CH" dirty="0" smtClean="0"/>
              <a:t>, due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atomic</a:t>
            </a:r>
            <a:r>
              <a:rPr lang="de-CH" dirty="0" smtClean="0"/>
              <a:t> </a:t>
            </a:r>
            <a:r>
              <a:rPr lang="de-CH" dirty="0" err="1" smtClean="0"/>
              <a:t>access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Collections</a:t>
            </a:r>
          </a:p>
          <a:p>
            <a:pPr lvl="1"/>
            <a:endParaRPr lang="de-CH" dirty="0" smtClean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4453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RDBMS vs. </a:t>
            </a:r>
            <a:r>
              <a:rPr lang="de-CH" dirty="0" err="1" smtClean="0"/>
              <a:t>MongoDB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RDBMS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err="1" smtClean="0"/>
              <a:t>Record</a:t>
            </a:r>
            <a:endParaRPr lang="de-CH" dirty="0" smtClean="0"/>
          </a:p>
          <a:p>
            <a:r>
              <a:rPr lang="de-CH" dirty="0" err="1" smtClean="0"/>
              <a:t>Joins</a:t>
            </a:r>
            <a:endParaRPr lang="de-CH" dirty="0" smtClean="0"/>
          </a:p>
          <a:p>
            <a:r>
              <a:rPr lang="de-CH" dirty="0" smtClean="0"/>
              <a:t>Transactions</a:t>
            </a:r>
          </a:p>
          <a:p>
            <a:r>
              <a:rPr lang="de-CH" dirty="0" smtClean="0"/>
              <a:t>Schema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err="1" smtClean="0"/>
              <a:t>MongoDB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 smtClean="0"/>
              <a:t>Collection, </a:t>
            </a:r>
            <a:r>
              <a:rPr lang="de-CH" dirty="0" err="1" smtClean="0"/>
              <a:t>Document</a:t>
            </a:r>
            <a:r>
              <a:rPr lang="de-CH" dirty="0" smtClean="0"/>
              <a:t> (16 MB </a:t>
            </a:r>
            <a:r>
              <a:rPr lang="de-CH" dirty="0" err="1" smtClean="0"/>
              <a:t>limit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Joins</a:t>
            </a:r>
            <a:endParaRPr lang="de-CH" dirty="0" smtClean="0"/>
          </a:p>
          <a:p>
            <a:r>
              <a:rPr lang="de-CH" dirty="0" err="1" smtClean="0"/>
              <a:t>No</a:t>
            </a:r>
            <a:r>
              <a:rPr lang="de-CH" dirty="0" smtClean="0"/>
              <a:t> Transactions</a:t>
            </a:r>
          </a:p>
          <a:p>
            <a:r>
              <a:rPr lang="de-CH" dirty="0" err="1" smtClean="0"/>
              <a:t>Schemaless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4418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Literature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smtClean="0"/>
              <a:t>Seven Databases in Seven </a:t>
            </a:r>
            <a:r>
              <a:rPr lang="de-CH" b="1" dirty="0" err="1" smtClean="0"/>
              <a:t>Weeks</a:t>
            </a:r>
            <a:r>
              <a:rPr lang="de-CH" b="1" dirty="0" smtClean="0"/>
              <a:t>. </a:t>
            </a:r>
            <a:r>
              <a:rPr lang="de-CH" i="1" dirty="0" smtClean="0"/>
              <a:t>A Guide </a:t>
            </a:r>
            <a:r>
              <a:rPr lang="de-CH" i="1" dirty="0" err="1" smtClean="0"/>
              <a:t>to</a:t>
            </a:r>
            <a:r>
              <a:rPr lang="de-CH" i="1" dirty="0" smtClean="0"/>
              <a:t> Modern Databases </a:t>
            </a:r>
            <a:r>
              <a:rPr lang="de-CH" i="1" dirty="0" err="1" smtClean="0"/>
              <a:t>and</a:t>
            </a:r>
            <a:r>
              <a:rPr lang="de-CH" i="1" dirty="0" smtClean="0"/>
              <a:t> </a:t>
            </a:r>
            <a:r>
              <a:rPr lang="de-CH" i="1" dirty="0" err="1" smtClean="0"/>
              <a:t>the</a:t>
            </a:r>
            <a:r>
              <a:rPr lang="de-CH" i="1" dirty="0" smtClean="0"/>
              <a:t> </a:t>
            </a:r>
            <a:r>
              <a:rPr lang="de-CH" i="1" dirty="0" err="1" smtClean="0"/>
              <a:t>NoSQL</a:t>
            </a:r>
            <a:r>
              <a:rPr lang="de-CH" i="1" dirty="0" smtClean="0"/>
              <a:t> Movement</a:t>
            </a:r>
            <a:r>
              <a:rPr lang="de-CH" dirty="0" smtClean="0"/>
              <a:t>. REDMOND, Eric. WILSON, Jim R. The </a:t>
            </a:r>
            <a:r>
              <a:rPr lang="de-CH" dirty="0" err="1" smtClean="0"/>
              <a:t>Pragmatic</a:t>
            </a:r>
            <a:r>
              <a:rPr lang="de-CH" dirty="0" smtClean="0"/>
              <a:t> Bookshelf. Dallas/Raleigh. 2012.</a:t>
            </a:r>
            <a:br>
              <a:rPr lang="de-CH" dirty="0" smtClean="0"/>
            </a:br>
            <a:r>
              <a:rPr lang="de-CH" dirty="0" smtClean="0"/>
              <a:t>ISBN-13: </a:t>
            </a:r>
            <a:r>
              <a:rPr lang="de-CH" dirty="0" smtClean="0"/>
              <a:t>978-1-93435-692-0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387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Breitbild</PresentationFormat>
  <Paragraphs>37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MongoDB for Java Devs</vt:lpstr>
      <vt:lpstr>TOC</vt:lpstr>
      <vt:lpstr>Context</vt:lpstr>
      <vt:lpstr>Introduction to MongoDB</vt:lpstr>
      <vt:lpstr>RDBMS vs. MongoDB</vt:lpstr>
      <vt:lpstr>Literature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for Java Devs</dc:title>
  <dc:creator>Daniel Tiefenauer</dc:creator>
  <cp:lastModifiedBy>Daniel Tiefenauer</cp:lastModifiedBy>
  <cp:revision>24</cp:revision>
  <dcterms:created xsi:type="dcterms:W3CDTF">2016-03-20T16:19:08Z</dcterms:created>
  <dcterms:modified xsi:type="dcterms:W3CDTF">2016-03-20T18:23:32Z</dcterms:modified>
</cp:coreProperties>
</file>