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F3A0-8C6A-4CA1-8861-4E099B874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2E4AD6D-0953-4B1D-A53F-9E5EB74F1640}">
      <dgm:prSet phldrT="[Text]"/>
      <dgm:spPr/>
      <dgm:t>
        <a:bodyPr/>
        <a:lstStyle/>
        <a:p>
          <a:r>
            <a:rPr lang="de-CH" dirty="0" smtClean="0"/>
            <a:t>CRUD</a:t>
          </a:r>
          <a:endParaRPr lang="de-CH" dirty="0"/>
        </a:p>
      </dgm:t>
    </dgm:pt>
    <dgm:pt modelId="{8825A311-4A13-4DC1-BE4E-136D872E7435}" type="parTrans" cxnId="{D2F5004F-BFEC-4A5F-8F1F-361EEEFD53A9}">
      <dgm:prSet/>
      <dgm:spPr/>
      <dgm:t>
        <a:bodyPr/>
        <a:lstStyle/>
        <a:p>
          <a:endParaRPr lang="de-CH"/>
        </a:p>
      </dgm:t>
    </dgm:pt>
    <dgm:pt modelId="{84577AA0-FCB6-4C03-BA02-FE0C4392FA1A}" type="sibTrans" cxnId="{D2F5004F-BFEC-4A5F-8F1F-361EEEFD53A9}">
      <dgm:prSet/>
      <dgm:spPr/>
      <dgm:t>
        <a:bodyPr/>
        <a:lstStyle/>
        <a:p>
          <a:endParaRPr lang="de-CH"/>
        </a:p>
      </dgm:t>
    </dgm:pt>
    <dgm:pt modelId="{953F2C13-2596-4C0E-9AA2-F1D23285FAB0}">
      <dgm:prSet phldrT="[Text]"/>
      <dgm:spPr/>
      <dgm:t>
        <a:bodyPr/>
        <a:lstStyle/>
        <a:p>
          <a:r>
            <a:rPr lang="de-CH" dirty="0" smtClean="0"/>
            <a:t>Create</a:t>
          </a:r>
          <a:endParaRPr lang="de-CH" dirty="0"/>
        </a:p>
      </dgm:t>
    </dgm:pt>
    <dgm:pt modelId="{95304A2D-682B-4FC6-8CE3-11DB2E2FDD17}" type="parTrans" cxnId="{B7970E8D-D5C4-49FD-A04B-03F8737355E9}">
      <dgm:prSet/>
      <dgm:spPr/>
      <dgm:t>
        <a:bodyPr/>
        <a:lstStyle/>
        <a:p>
          <a:endParaRPr lang="de-CH"/>
        </a:p>
      </dgm:t>
    </dgm:pt>
    <dgm:pt modelId="{77A62736-DE7A-4E99-BB40-CC381076AC43}" type="sibTrans" cxnId="{B7970E8D-D5C4-49FD-A04B-03F8737355E9}">
      <dgm:prSet/>
      <dgm:spPr/>
      <dgm:t>
        <a:bodyPr/>
        <a:lstStyle/>
        <a:p>
          <a:endParaRPr lang="de-CH"/>
        </a:p>
      </dgm:t>
    </dgm:pt>
    <dgm:pt modelId="{62023E54-1DD2-4BD9-A3BA-3D4E19F06DF6}">
      <dgm:prSet phldrT="[Text]"/>
      <dgm:spPr/>
      <dgm:t>
        <a:bodyPr/>
        <a:lstStyle/>
        <a:p>
          <a:r>
            <a:rPr lang="de-CH" dirty="0" smtClean="0"/>
            <a:t>Relational DB</a:t>
          </a:r>
          <a:endParaRPr lang="de-CH" dirty="0"/>
        </a:p>
      </dgm:t>
    </dgm:pt>
    <dgm:pt modelId="{A121224D-D246-4956-8F06-CFB66C5B9BF1}" type="parTrans" cxnId="{2FE0C42E-8AB0-4F04-A75F-B0CB85ABA62A}">
      <dgm:prSet/>
      <dgm:spPr/>
      <dgm:t>
        <a:bodyPr/>
        <a:lstStyle/>
        <a:p>
          <a:endParaRPr lang="de-CH"/>
        </a:p>
      </dgm:t>
    </dgm:pt>
    <dgm:pt modelId="{F304A833-B21E-4AE9-A93A-81E09DC5003A}" type="sibTrans" cxnId="{2FE0C42E-8AB0-4F04-A75F-B0CB85ABA62A}">
      <dgm:prSet/>
      <dgm:spPr/>
      <dgm:t>
        <a:bodyPr/>
        <a:lstStyle/>
        <a:p>
          <a:endParaRPr lang="de-CH"/>
        </a:p>
      </dgm:t>
    </dgm:pt>
    <dgm:pt modelId="{61F28615-3731-44FE-BE95-711163302DB0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622987B4-4528-47B9-A9C7-8485EC8A8F6F}" type="parTrans" cxnId="{CD73DBB8-4A38-4D19-BDF2-C4AE3640B4E0}">
      <dgm:prSet/>
      <dgm:spPr/>
      <dgm:t>
        <a:bodyPr/>
        <a:lstStyle/>
        <a:p>
          <a:endParaRPr lang="de-CH"/>
        </a:p>
      </dgm:t>
    </dgm:pt>
    <dgm:pt modelId="{4285EF1F-DB70-46C9-A435-284EB7F8C0EE}" type="sibTrans" cxnId="{CD73DBB8-4A38-4D19-BDF2-C4AE3640B4E0}">
      <dgm:prSet/>
      <dgm:spPr/>
      <dgm:t>
        <a:bodyPr/>
        <a:lstStyle/>
        <a:p>
          <a:endParaRPr lang="de-CH"/>
        </a:p>
      </dgm:t>
    </dgm:pt>
    <dgm:pt modelId="{FDA63FA2-7E74-4534-BD4D-3665CC030CAF}">
      <dgm:prSet phldrT="[Text]"/>
      <dgm:spPr/>
      <dgm:t>
        <a:bodyPr/>
        <a:lstStyle/>
        <a:p>
          <a:r>
            <a:rPr lang="de-CH" dirty="0" smtClean="0"/>
            <a:t>Select</a:t>
          </a:r>
          <a:endParaRPr lang="de-CH" dirty="0"/>
        </a:p>
      </dgm:t>
    </dgm:pt>
    <dgm:pt modelId="{EBC5DD8D-7EB9-4E0A-A788-40D7AA68E3E1}" type="parTrans" cxnId="{DA3A0DD1-AB43-4A73-840D-E246F2730402}">
      <dgm:prSet/>
      <dgm:spPr/>
      <dgm:t>
        <a:bodyPr/>
        <a:lstStyle/>
        <a:p>
          <a:endParaRPr lang="de-CH"/>
        </a:p>
      </dgm:t>
    </dgm:pt>
    <dgm:pt modelId="{CF5FB904-0102-4188-81B2-F5288ECBD4B2}" type="sibTrans" cxnId="{DA3A0DD1-AB43-4A73-840D-E246F2730402}">
      <dgm:prSet/>
      <dgm:spPr/>
      <dgm:t>
        <a:bodyPr/>
        <a:lstStyle/>
        <a:p>
          <a:endParaRPr lang="de-CH"/>
        </a:p>
      </dgm:t>
    </dgm:pt>
    <dgm:pt modelId="{1DF9F450-7FDE-4698-9602-43D487DB08CA}">
      <dgm:prSet phldrT="[Text]"/>
      <dgm:spPr/>
      <dgm:t>
        <a:bodyPr/>
        <a:lstStyle/>
        <a:p>
          <a:r>
            <a:rPr lang="de-CH" dirty="0" err="1" smtClean="0"/>
            <a:t>MongoDB</a:t>
          </a:r>
          <a:endParaRPr lang="de-CH" dirty="0"/>
        </a:p>
      </dgm:t>
    </dgm:pt>
    <dgm:pt modelId="{25EB94C4-5E22-46D3-AA30-520EFDF1C527}" type="parTrans" cxnId="{84E3E6EC-C812-4D3B-BFE9-22F599CE05D0}">
      <dgm:prSet/>
      <dgm:spPr/>
      <dgm:t>
        <a:bodyPr/>
        <a:lstStyle/>
        <a:p>
          <a:endParaRPr lang="de-CH"/>
        </a:p>
      </dgm:t>
    </dgm:pt>
    <dgm:pt modelId="{B737BEF6-599B-4785-991E-67648F4D1DE6}" type="sibTrans" cxnId="{84E3E6EC-C812-4D3B-BFE9-22F599CE05D0}">
      <dgm:prSet/>
      <dgm:spPr/>
      <dgm:t>
        <a:bodyPr/>
        <a:lstStyle/>
        <a:p>
          <a:endParaRPr lang="de-CH"/>
        </a:p>
      </dgm:t>
    </dgm:pt>
    <dgm:pt modelId="{DBE776BB-8907-40C3-85ED-D47D26C589B3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34FDCDFE-F7E9-4479-84AE-44232D594E11}" type="parTrans" cxnId="{841319AE-89AF-44BE-B988-16DAE2391875}">
      <dgm:prSet/>
      <dgm:spPr/>
      <dgm:t>
        <a:bodyPr/>
        <a:lstStyle/>
        <a:p>
          <a:endParaRPr lang="de-CH"/>
        </a:p>
      </dgm:t>
    </dgm:pt>
    <dgm:pt modelId="{E0EEB77A-0CB9-4D68-9BF9-5602080FDF31}" type="sibTrans" cxnId="{841319AE-89AF-44BE-B988-16DAE2391875}">
      <dgm:prSet/>
      <dgm:spPr/>
      <dgm:t>
        <a:bodyPr/>
        <a:lstStyle/>
        <a:p>
          <a:endParaRPr lang="de-CH"/>
        </a:p>
      </dgm:t>
    </dgm:pt>
    <dgm:pt modelId="{F8FF6B22-DF7D-4775-8FAB-AA42C3358308}">
      <dgm:prSet phldrT="[Text]"/>
      <dgm:spPr/>
      <dgm:t>
        <a:bodyPr/>
        <a:lstStyle/>
        <a:p>
          <a:r>
            <a:rPr lang="de-CH" dirty="0" smtClean="0"/>
            <a:t>Find</a:t>
          </a:r>
          <a:endParaRPr lang="de-CH" dirty="0"/>
        </a:p>
      </dgm:t>
    </dgm:pt>
    <dgm:pt modelId="{31DFD02B-F5AA-41DA-A02E-FD79A1AC8D29}" type="parTrans" cxnId="{DABF87B0-E66F-4204-BEE1-294E25EE44D7}">
      <dgm:prSet/>
      <dgm:spPr/>
      <dgm:t>
        <a:bodyPr/>
        <a:lstStyle/>
        <a:p>
          <a:endParaRPr lang="de-CH"/>
        </a:p>
      </dgm:t>
    </dgm:pt>
    <dgm:pt modelId="{E6548EBE-6D1E-472E-823E-5BEE73EF916F}" type="sibTrans" cxnId="{DABF87B0-E66F-4204-BEE1-294E25EE44D7}">
      <dgm:prSet/>
      <dgm:spPr/>
      <dgm:t>
        <a:bodyPr/>
        <a:lstStyle/>
        <a:p>
          <a:endParaRPr lang="de-CH"/>
        </a:p>
      </dgm:t>
    </dgm:pt>
    <dgm:pt modelId="{A9A70CEE-1EA9-49CA-B2D6-5DB7CC16A6A5}">
      <dgm:prSet phldrT="[Text]"/>
      <dgm:spPr/>
      <dgm:t>
        <a:bodyPr/>
        <a:lstStyle/>
        <a:p>
          <a:r>
            <a:rPr lang="de-CH" dirty="0" smtClean="0"/>
            <a:t>Read</a:t>
          </a:r>
          <a:endParaRPr lang="de-CH" dirty="0"/>
        </a:p>
      </dgm:t>
    </dgm:pt>
    <dgm:pt modelId="{D1478686-4067-48E1-9919-EEC78050D1E5}" type="parTrans" cxnId="{5601E35B-7888-484A-BA76-470C1B83EB43}">
      <dgm:prSet/>
      <dgm:spPr/>
      <dgm:t>
        <a:bodyPr/>
        <a:lstStyle/>
        <a:p>
          <a:endParaRPr lang="de-CH"/>
        </a:p>
      </dgm:t>
    </dgm:pt>
    <dgm:pt modelId="{9D2E918D-C936-4C86-9594-18FB9C44B194}" type="sibTrans" cxnId="{5601E35B-7888-484A-BA76-470C1B83EB43}">
      <dgm:prSet/>
      <dgm:spPr/>
      <dgm:t>
        <a:bodyPr/>
        <a:lstStyle/>
        <a:p>
          <a:endParaRPr lang="de-CH"/>
        </a:p>
      </dgm:t>
    </dgm:pt>
    <dgm:pt modelId="{1BA9DD7A-C993-4E1A-B728-F206C0B804A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B8DC6A9B-6692-47A3-9221-0C93BB28C897}" type="parTrans" cxnId="{AAD8A327-E78B-4626-BE7D-FF1D1E0B83DA}">
      <dgm:prSet/>
      <dgm:spPr/>
      <dgm:t>
        <a:bodyPr/>
        <a:lstStyle/>
        <a:p>
          <a:endParaRPr lang="de-CH"/>
        </a:p>
      </dgm:t>
    </dgm:pt>
    <dgm:pt modelId="{3DBBD3A8-2830-4708-9E89-E58D2845BBAB}" type="sibTrans" cxnId="{AAD8A327-E78B-4626-BE7D-FF1D1E0B83DA}">
      <dgm:prSet/>
      <dgm:spPr/>
      <dgm:t>
        <a:bodyPr/>
        <a:lstStyle/>
        <a:p>
          <a:endParaRPr lang="de-CH"/>
        </a:p>
      </dgm:t>
    </dgm:pt>
    <dgm:pt modelId="{434D0E7B-34C0-4F5F-8E3E-F99ABA54AAE6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CE15DF61-0093-457F-941C-83F3FF9B2766}" type="parTrans" cxnId="{A2E8F956-B254-4070-B293-36BEF13E93F2}">
      <dgm:prSet/>
      <dgm:spPr/>
      <dgm:t>
        <a:bodyPr/>
        <a:lstStyle/>
        <a:p>
          <a:endParaRPr lang="de-CH"/>
        </a:p>
      </dgm:t>
    </dgm:pt>
    <dgm:pt modelId="{1DE599B4-20BF-4528-B5A7-9519B07DD009}" type="sibTrans" cxnId="{A2E8F956-B254-4070-B293-36BEF13E93F2}">
      <dgm:prSet/>
      <dgm:spPr/>
      <dgm:t>
        <a:bodyPr/>
        <a:lstStyle/>
        <a:p>
          <a:endParaRPr lang="de-CH"/>
        </a:p>
      </dgm:t>
    </dgm:pt>
    <dgm:pt modelId="{85EB3A55-E0F8-4988-8E10-B098B9B0A8C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16802920-877C-475C-9E21-B6FD5B315221}" type="parTrans" cxnId="{E7D6EA2F-397A-4FC7-B389-3FE3243C6492}">
      <dgm:prSet/>
      <dgm:spPr/>
      <dgm:t>
        <a:bodyPr/>
        <a:lstStyle/>
        <a:p>
          <a:endParaRPr lang="de-CH"/>
        </a:p>
      </dgm:t>
    </dgm:pt>
    <dgm:pt modelId="{353C9A90-97FA-4671-92C3-A800A2E6E414}" type="sibTrans" cxnId="{E7D6EA2F-397A-4FC7-B389-3FE3243C6492}">
      <dgm:prSet/>
      <dgm:spPr/>
      <dgm:t>
        <a:bodyPr/>
        <a:lstStyle/>
        <a:p>
          <a:endParaRPr lang="de-CH"/>
        </a:p>
      </dgm:t>
    </dgm:pt>
    <dgm:pt modelId="{9F0D18C7-1749-4247-8C7B-85170FD2B39C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F7E4CEBB-DBE9-4E13-8CA5-7FD043030788}" type="parTrans" cxnId="{53967310-43E4-41F4-91C9-2394064A5334}">
      <dgm:prSet/>
      <dgm:spPr/>
      <dgm:t>
        <a:bodyPr/>
        <a:lstStyle/>
        <a:p>
          <a:endParaRPr lang="de-CH"/>
        </a:p>
      </dgm:t>
    </dgm:pt>
    <dgm:pt modelId="{21A8BA27-7BDD-4340-9BC2-B433A6EEB963}" type="sibTrans" cxnId="{53967310-43E4-41F4-91C9-2394064A5334}">
      <dgm:prSet/>
      <dgm:spPr/>
      <dgm:t>
        <a:bodyPr/>
        <a:lstStyle/>
        <a:p>
          <a:endParaRPr lang="de-CH"/>
        </a:p>
      </dgm:t>
    </dgm:pt>
    <dgm:pt modelId="{141CB6EF-36AB-4554-9B56-18E38D26EE70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A43F1681-EE16-4A50-A55E-2431CEE51E11}" type="parTrans" cxnId="{F573461E-97C4-498C-BCB1-DE605E379303}">
      <dgm:prSet/>
      <dgm:spPr/>
      <dgm:t>
        <a:bodyPr/>
        <a:lstStyle/>
        <a:p>
          <a:endParaRPr lang="de-CH"/>
        </a:p>
      </dgm:t>
    </dgm:pt>
    <dgm:pt modelId="{2F9A66CE-58EB-41A2-A63B-69B4E81C9434}" type="sibTrans" cxnId="{F573461E-97C4-498C-BCB1-DE605E379303}">
      <dgm:prSet/>
      <dgm:spPr/>
      <dgm:t>
        <a:bodyPr/>
        <a:lstStyle/>
        <a:p>
          <a:endParaRPr lang="de-CH"/>
        </a:p>
      </dgm:t>
    </dgm:pt>
    <dgm:pt modelId="{50CA8B1D-7474-411F-BC0B-DFE42AB90AA5}">
      <dgm:prSet phldrT="[Text]"/>
      <dgm:spPr/>
      <dgm:t>
        <a:bodyPr/>
        <a:lstStyle/>
        <a:p>
          <a:r>
            <a:rPr lang="de-CH" dirty="0" smtClean="0"/>
            <a:t>Remove</a:t>
          </a:r>
          <a:endParaRPr lang="de-CH" dirty="0"/>
        </a:p>
      </dgm:t>
    </dgm:pt>
    <dgm:pt modelId="{F56F3619-B37D-469E-9454-D0762DA02B80}" type="parTrans" cxnId="{A24A1D0D-6AC5-4329-91FA-0AFCE4E6CA08}">
      <dgm:prSet/>
      <dgm:spPr/>
      <dgm:t>
        <a:bodyPr/>
        <a:lstStyle/>
        <a:p>
          <a:endParaRPr lang="de-CH"/>
        </a:p>
      </dgm:t>
    </dgm:pt>
    <dgm:pt modelId="{A8573D32-6051-45A5-BEB8-8CD6A371140A}" type="sibTrans" cxnId="{A24A1D0D-6AC5-4329-91FA-0AFCE4E6CA08}">
      <dgm:prSet/>
      <dgm:spPr/>
      <dgm:t>
        <a:bodyPr/>
        <a:lstStyle/>
        <a:p>
          <a:endParaRPr lang="de-CH"/>
        </a:p>
      </dgm:t>
    </dgm:pt>
    <dgm:pt modelId="{44D9CD9A-5E69-414E-BEB9-2A070D1EFF51}" type="pres">
      <dgm:prSet presAssocID="{674EF3A0-8C6A-4CA1-8861-4E099B874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7E416063-AE49-4108-A3BB-CF890FAE5985}" type="pres">
      <dgm:prSet presAssocID="{E2E4AD6D-0953-4B1D-A53F-9E5EB74F1640}" presName="composite" presStyleCnt="0"/>
      <dgm:spPr/>
    </dgm:pt>
    <dgm:pt modelId="{2F93AC52-EC08-413B-9911-B84672EDE15F}" type="pres">
      <dgm:prSet presAssocID="{E2E4AD6D-0953-4B1D-A53F-9E5EB74F16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D399C0-1A4B-4386-9CDA-AFAAA2EB93A9}" type="pres">
      <dgm:prSet presAssocID="{E2E4AD6D-0953-4B1D-A53F-9E5EB74F16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C86C18C-B912-43E2-BFAE-97262036D050}" type="pres">
      <dgm:prSet presAssocID="{84577AA0-FCB6-4C03-BA02-FE0C4392FA1A}" presName="space" presStyleCnt="0"/>
      <dgm:spPr/>
    </dgm:pt>
    <dgm:pt modelId="{271CD8BF-AFCB-49E9-9316-B2073A21F96B}" type="pres">
      <dgm:prSet presAssocID="{62023E54-1DD2-4BD9-A3BA-3D4E19F06DF6}" presName="composite" presStyleCnt="0"/>
      <dgm:spPr/>
    </dgm:pt>
    <dgm:pt modelId="{2FBAE240-C0A3-4090-AB6F-E200F0EF1377}" type="pres">
      <dgm:prSet presAssocID="{62023E54-1DD2-4BD9-A3BA-3D4E19F06D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EDCB4BF-675A-45BA-9A26-D162C5A53E7E}" type="pres">
      <dgm:prSet presAssocID="{62023E54-1DD2-4BD9-A3BA-3D4E19F06D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514CD2B-770C-41DF-9B82-662A53EF9053}" type="pres">
      <dgm:prSet presAssocID="{F304A833-B21E-4AE9-A93A-81E09DC5003A}" presName="space" presStyleCnt="0"/>
      <dgm:spPr/>
    </dgm:pt>
    <dgm:pt modelId="{C0D8B157-C11C-4BC7-A733-FCE3DA425DC8}" type="pres">
      <dgm:prSet presAssocID="{1DF9F450-7FDE-4698-9602-43D487DB08CA}" presName="composite" presStyleCnt="0"/>
      <dgm:spPr/>
    </dgm:pt>
    <dgm:pt modelId="{B0CCD58D-4495-44E6-AE0D-703505DC21FF}" type="pres">
      <dgm:prSet presAssocID="{1DF9F450-7FDE-4698-9602-43D487DB08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8133-B261-4E49-A8D2-2F491291BDA8}" type="pres">
      <dgm:prSet presAssocID="{1DF9F450-7FDE-4698-9602-43D487DB08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3967310-43E4-41F4-91C9-2394064A5334}" srcId="{62023E54-1DD2-4BD9-A3BA-3D4E19F06DF6}" destId="{9F0D18C7-1749-4247-8C7B-85170FD2B39C}" srcOrd="3" destOrd="0" parTransId="{F7E4CEBB-DBE9-4E13-8CA5-7FD043030788}" sibTransId="{21A8BA27-7BDD-4340-9BC2-B433A6EEB963}"/>
    <dgm:cxn modelId="{D2F5004F-BFEC-4A5F-8F1F-361EEEFD53A9}" srcId="{674EF3A0-8C6A-4CA1-8861-4E099B8749C4}" destId="{E2E4AD6D-0953-4B1D-A53F-9E5EB74F1640}" srcOrd="0" destOrd="0" parTransId="{8825A311-4A13-4DC1-BE4E-136D872E7435}" sibTransId="{84577AA0-FCB6-4C03-BA02-FE0C4392FA1A}"/>
    <dgm:cxn modelId="{B7868B32-5CD9-4819-86DB-8AF9E882512B}" type="presOf" srcId="{85EB3A55-E0F8-4988-8E10-B098B9B0A8CC}" destId="{AEDCB4BF-675A-45BA-9A26-D162C5A53E7E}" srcOrd="0" destOrd="2" presId="urn:microsoft.com/office/officeart/2005/8/layout/hList1"/>
    <dgm:cxn modelId="{82FB61F8-5CCC-4AB4-AA44-80BC0D6C90DC}" type="presOf" srcId="{953F2C13-2596-4C0E-9AA2-F1D23285FAB0}" destId="{74D399C0-1A4B-4386-9CDA-AFAAA2EB93A9}" srcOrd="0" destOrd="0" presId="urn:microsoft.com/office/officeart/2005/8/layout/hList1"/>
    <dgm:cxn modelId="{84E3E6EC-C812-4D3B-BFE9-22F599CE05D0}" srcId="{674EF3A0-8C6A-4CA1-8861-4E099B8749C4}" destId="{1DF9F450-7FDE-4698-9602-43D487DB08CA}" srcOrd="2" destOrd="0" parTransId="{25EB94C4-5E22-46D3-AA30-520EFDF1C527}" sibTransId="{B737BEF6-599B-4785-991E-67648F4D1DE6}"/>
    <dgm:cxn modelId="{5601E35B-7888-484A-BA76-470C1B83EB43}" srcId="{E2E4AD6D-0953-4B1D-A53F-9E5EB74F1640}" destId="{A9A70CEE-1EA9-49CA-B2D6-5DB7CC16A6A5}" srcOrd="1" destOrd="0" parTransId="{D1478686-4067-48E1-9919-EEC78050D1E5}" sibTransId="{9D2E918D-C936-4C86-9594-18FB9C44B194}"/>
    <dgm:cxn modelId="{E7D6EA2F-397A-4FC7-B389-3FE3243C6492}" srcId="{62023E54-1DD2-4BD9-A3BA-3D4E19F06DF6}" destId="{85EB3A55-E0F8-4988-8E10-B098B9B0A8CC}" srcOrd="2" destOrd="0" parTransId="{16802920-877C-475C-9E21-B6FD5B315221}" sibTransId="{353C9A90-97FA-4671-92C3-A800A2E6E414}"/>
    <dgm:cxn modelId="{7A4CE528-56F2-40C7-A089-C0A8665CACF4}" type="presOf" srcId="{E2E4AD6D-0953-4B1D-A53F-9E5EB74F1640}" destId="{2F93AC52-EC08-413B-9911-B84672EDE15F}" srcOrd="0" destOrd="0" presId="urn:microsoft.com/office/officeart/2005/8/layout/hList1"/>
    <dgm:cxn modelId="{A2E8F956-B254-4070-B293-36BEF13E93F2}" srcId="{E2E4AD6D-0953-4B1D-A53F-9E5EB74F1640}" destId="{434D0E7B-34C0-4F5F-8E3E-F99ABA54AAE6}" srcOrd="3" destOrd="0" parTransId="{CE15DF61-0093-457F-941C-83F3FF9B2766}" sibTransId="{1DE599B4-20BF-4528-B5A7-9519B07DD009}"/>
    <dgm:cxn modelId="{2FE0C42E-8AB0-4F04-A75F-B0CB85ABA62A}" srcId="{674EF3A0-8C6A-4CA1-8861-4E099B8749C4}" destId="{62023E54-1DD2-4BD9-A3BA-3D4E19F06DF6}" srcOrd="1" destOrd="0" parTransId="{A121224D-D246-4956-8F06-CFB66C5B9BF1}" sibTransId="{F304A833-B21E-4AE9-A93A-81E09DC5003A}"/>
    <dgm:cxn modelId="{A24A1D0D-6AC5-4329-91FA-0AFCE4E6CA08}" srcId="{1DF9F450-7FDE-4698-9602-43D487DB08CA}" destId="{50CA8B1D-7474-411F-BC0B-DFE42AB90AA5}" srcOrd="3" destOrd="0" parTransId="{F56F3619-B37D-469E-9454-D0762DA02B80}" sibTransId="{A8573D32-6051-45A5-BEB8-8CD6A371140A}"/>
    <dgm:cxn modelId="{12A4889D-1CB5-4134-9CB6-30B2C6DB04DE}" type="presOf" srcId="{434D0E7B-34C0-4F5F-8E3E-F99ABA54AAE6}" destId="{74D399C0-1A4B-4386-9CDA-AFAAA2EB93A9}" srcOrd="0" destOrd="3" presId="urn:microsoft.com/office/officeart/2005/8/layout/hList1"/>
    <dgm:cxn modelId="{841319AE-89AF-44BE-B988-16DAE2391875}" srcId="{1DF9F450-7FDE-4698-9602-43D487DB08CA}" destId="{DBE776BB-8907-40C3-85ED-D47D26C589B3}" srcOrd="0" destOrd="0" parTransId="{34FDCDFE-F7E9-4479-84AE-44232D594E11}" sibTransId="{E0EEB77A-0CB9-4D68-9BF9-5602080FDF31}"/>
    <dgm:cxn modelId="{AAD8A327-E78B-4626-BE7D-FF1D1E0B83DA}" srcId="{E2E4AD6D-0953-4B1D-A53F-9E5EB74F1640}" destId="{1BA9DD7A-C993-4E1A-B728-F206C0B804AC}" srcOrd="2" destOrd="0" parTransId="{B8DC6A9B-6692-47A3-9221-0C93BB28C897}" sibTransId="{3DBBD3A8-2830-4708-9E89-E58D2845BBAB}"/>
    <dgm:cxn modelId="{38215E9D-1F08-4F2C-833B-CFECB9F28174}" type="presOf" srcId="{DBE776BB-8907-40C3-85ED-D47D26C589B3}" destId="{6BB18133-B261-4E49-A8D2-2F491291BDA8}" srcOrd="0" destOrd="0" presId="urn:microsoft.com/office/officeart/2005/8/layout/hList1"/>
    <dgm:cxn modelId="{30E3F1B5-7569-4419-A1A4-45D05A1AE4DE}" type="presOf" srcId="{9F0D18C7-1749-4247-8C7B-85170FD2B39C}" destId="{AEDCB4BF-675A-45BA-9A26-D162C5A53E7E}" srcOrd="0" destOrd="3" presId="urn:microsoft.com/office/officeart/2005/8/layout/hList1"/>
    <dgm:cxn modelId="{B7970E8D-D5C4-49FD-A04B-03F8737355E9}" srcId="{E2E4AD6D-0953-4B1D-A53F-9E5EB74F1640}" destId="{953F2C13-2596-4C0E-9AA2-F1D23285FAB0}" srcOrd="0" destOrd="0" parTransId="{95304A2D-682B-4FC6-8CE3-11DB2E2FDD17}" sibTransId="{77A62736-DE7A-4E99-BB40-CC381076AC43}"/>
    <dgm:cxn modelId="{DA3A0DD1-AB43-4A73-840D-E246F2730402}" srcId="{62023E54-1DD2-4BD9-A3BA-3D4E19F06DF6}" destId="{FDA63FA2-7E74-4534-BD4D-3665CC030CAF}" srcOrd="1" destOrd="0" parTransId="{EBC5DD8D-7EB9-4E0A-A788-40D7AA68E3E1}" sibTransId="{CF5FB904-0102-4188-81B2-F5288ECBD4B2}"/>
    <dgm:cxn modelId="{B98B77A2-B163-40C8-A87A-92422D955AA6}" type="presOf" srcId="{F8FF6B22-DF7D-4775-8FAB-AA42C3358308}" destId="{6BB18133-B261-4E49-A8D2-2F491291BDA8}" srcOrd="0" destOrd="1" presId="urn:microsoft.com/office/officeart/2005/8/layout/hList1"/>
    <dgm:cxn modelId="{DABF87B0-E66F-4204-BEE1-294E25EE44D7}" srcId="{1DF9F450-7FDE-4698-9602-43D487DB08CA}" destId="{F8FF6B22-DF7D-4775-8FAB-AA42C3358308}" srcOrd="1" destOrd="0" parTransId="{31DFD02B-F5AA-41DA-A02E-FD79A1AC8D29}" sibTransId="{E6548EBE-6D1E-472E-823E-5BEE73EF916F}"/>
    <dgm:cxn modelId="{AF00E38D-905B-47F8-A25B-3853BD811ADD}" type="presOf" srcId="{61F28615-3731-44FE-BE95-711163302DB0}" destId="{AEDCB4BF-675A-45BA-9A26-D162C5A53E7E}" srcOrd="0" destOrd="0" presId="urn:microsoft.com/office/officeart/2005/8/layout/hList1"/>
    <dgm:cxn modelId="{B0AEE457-F32F-4632-A088-762D2057B6CD}" type="presOf" srcId="{50CA8B1D-7474-411F-BC0B-DFE42AB90AA5}" destId="{6BB18133-B261-4E49-A8D2-2F491291BDA8}" srcOrd="0" destOrd="3" presId="urn:microsoft.com/office/officeart/2005/8/layout/hList1"/>
    <dgm:cxn modelId="{514A73FC-FCCF-4A61-B55A-1CD3FE8F577A}" type="presOf" srcId="{A9A70CEE-1EA9-49CA-B2D6-5DB7CC16A6A5}" destId="{74D399C0-1A4B-4386-9CDA-AFAAA2EB93A9}" srcOrd="0" destOrd="1" presId="urn:microsoft.com/office/officeart/2005/8/layout/hList1"/>
    <dgm:cxn modelId="{78B4870B-05BE-4A99-8C83-499BF02DD259}" type="presOf" srcId="{1BA9DD7A-C993-4E1A-B728-F206C0B804AC}" destId="{74D399C0-1A4B-4386-9CDA-AFAAA2EB93A9}" srcOrd="0" destOrd="2" presId="urn:microsoft.com/office/officeart/2005/8/layout/hList1"/>
    <dgm:cxn modelId="{CD73DBB8-4A38-4D19-BDF2-C4AE3640B4E0}" srcId="{62023E54-1DD2-4BD9-A3BA-3D4E19F06DF6}" destId="{61F28615-3731-44FE-BE95-711163302DB0}" srcOrd="0" destOrd="0" parTransId="{622987B4-4528-47B9-A9C7-8485EC8A8F6F}" sibTransId="{4285EF1F-DB70-46C9-A435-284EB7F8C0EE}"/>
    <dgm:cxn modelId="{4028049A-0519-4802-83E9-E54043F0C1A1}" type="presOf" srcId="{62023E54-1DD2-4BD9-A3BA-3D4E19F06DF6}" destId="{2FBAE240-C0A3-4090-AB6F-E200F0EF1377}" srcOrd="0" destOrd="0" presId="urn:microsoft.com/office/officeart/2005/8/layout/hList1"/>
    <dgm:cxn modelId="{F573461E-97C4-498C-BCB1-DE605E379303}" srcId="{1DF9F450-7FDE-4698-9602-43D487DB08CA}" destId="{141CB6EF-36AB-4554-9B56-18E38D26EE70}" srcOrd="2" destOrd="0" parTransId="{A43F1681-EE16-4A50-A55E-2431CEE51E11}" sibTransId="{2F9A66CE-58EB-41A2-A63B-69B4E81C9434}"/>
    <dgm:cxn modelId="{AED4D8D0-FFF4-44B1-BF21-B7427D7C73AC}" type="presOf" srcId="{141CB6EF-36AB-4554-9B56-18E38D26EE70}" destId="{6BB18133-B261-4E49-A8D2-2F491291BDA8}" srcOrd="0" destOrd="2" presId="urn:microsoft.com/office/officeart/2005/8/layout/hList1"/>
    <dgm:cxn modelId="{70DB09BD-A4CC-4B40-B78A-ECEE91B17F8C}" type="presOf" srcId="{FDA63FA2-7E74-4534-BD4D-3665CC030CAF}" destId="{AEDCB4BF-675A-45BA-9A26-D162C5A53E7E}" srcOrd="0" destOrd="1" presId="urn:microsoft.com/office/officeart/2005/8/layout/hList1"/>
    <dgm:cxn modelId="{9B6316C9-0EAC-4732-A63C-C91AAAEC3FEB}" type="presOf" srcId="{1DF9F450-7FDE-4698-9602-43D487DB08CA}" destId="{B0CCD58D-4495-44E6-AE0D-703505DC21FF}" srcOrd="0" destOrd="0" presId="urn:microsoft.com/office/officeart/2005/8/layout/hList1"/>
    <dgm:cxn modelId="{BE18E3E7-129B-437A-BB25-6810927B0258}" type="presOf" srcId="{674EF3A0-8C6A-4CA1-8861-4E099B8749C4}" destId="{44D9CD9A-5E69-414E-BEB9-2A070D1EFF51}" srcOrd="0" destOrd="0" presId="urn:microsoft.com/office/officeart/2005/8/layout/hList1"/>
    <dgm:cxn modelId="{0D74C2FC-9E54-475A-B928-0312AF320427}" type="presParOf" srcId="{44D9CD9A-5E69-414E-BEB9-2A070D1EFF51}" destId="{7E416063-AE49-4108-A3BB-CF890FAE5985}" srcOrd="0" destOrd="0" presId="urn:microsoft.com/office/officeart/2005/8/layout/hList1"/>
    <dgm:cxn modelId="{C516B69A-C419-4C76-957F-2F98545E3783}" type="presParOf" srcId="{7E416063-AE49-4108-A3BB-CF890FAE5985}" destId="{2F93AC52-EC08-413B-9911-B84672EDE15F}" srcOrd="0" destOrd="0" presId="urn:microsoft.com/office/officeart/2005/8/layout/hList1"/>
    <dgm:cxn modelId="{B194F6F9-5B00-470B-949A-7332A0B76251}" type="presParOf" srcId="{7E416063-AE49-4108-A3BB-CF890FAE5985}" destId="{74D399C0-1A4B-4386-9CDA-AFAAA2EB93A9}" srcOrd="1" destOrd="0" presId="urn:microsoft.com/office/officeart/2005/8/layout/hList1"/>
    <dgm:cxn modelId="{BC16CF4D-618C-45D3-878B-7CB626DE4592}" type="presParOf" srcId="{44D9CD9A-5E69-414E-BEB9-2A070D1EFF51}" destId="{5C86C18C-B912-43E2-BFAE-97262036D050}" srcOrd="1" destOrd="0" presId="urn:microsoft.com/office/officeart/2005/8/layout/hList1"/>
    <dgm:cxn modelId="{A2709119-157D-45CF-80B9-2745E57B91A7}" type="presParOf" srcId="{44D9CD9A-5E69-414E-BEB9-2A070D1EFF51}" destId="{271CD8BF-AFCB-49E9-9316-B2073A21F96B}" srcOrd="2" destOrd="0" presId="urn:microsoft.com/office/officeart/2005/8/layout/hList1"/>
    <dgm:cxn modelId="{0D621189-B59D-4B6E-9811-F83855D6642E}" type="presParOf" srcId="{271CD8BF-AFCB-49E9-9316-B2073A21F96B}" destId="{2FBAE240-C0A3-4090-AB6F-E200F0EF1377}" srcOrd="0" destOrd="0" presId="urn:microsoft.com/office/officeart/2005/8/layout/hList1"/>
    <dgm:cxn modelId="{6135B499-2745-4238-96AD-3ECACE73186E}" type="presParOf" srcId="{271CD8BF-AFCB-49E9-9316-B2073A21F96B}" destId="{AEDCB4BF-675A-45BA-9A26-D162C5A53E7E}" srcOrd="1" destOrd="0" presId="urn:microsoft.com/office/officeart/2005/8/layout/hList1"/>
    <dgm:cxn modelId="{5BB0394C-AB2D-4B56-AC76-5564398CBCCC}" type="presParOf" srcId="{44D9CD9A-5E69-414E-BEB9-2A070D1EFF51}" destId="{E514CD2B-770C-41DF-9B82-662A53EF9053}" srcOrd="3" destOrd="0" presId="urn:microsoft.com/office/officeart/2005/8/layout/hList1"/>
    <dgm:cxn modelId="{E68F26E7-A52B-49CD-9D36-A3F7D059D232}" type="presParOf" srcId="{44D9CD9A-5E69-414E-BEB9-2A070D1EFF51}" destId="{C0D8B157-C11C-4BC7-A733-FCE3DA425DC8}" srcOrd="4" destOrd="0" presId="urn:microsoft.com/office/officeart/2005/8/layout/hList1"/>
    <dgm:cxn modelId="{8AB85B35-AE8F-412C-BDCC-93935DC702BC}" type="presParOf" srcId="{C0D8B157-C11C-4BC7-A733-FCE3DA425DC8}" destId="{B0CCD58D-4495-44E6-AE0D-703505DC21FF}" srcOrd="0" destOrd="0" presId="urn:microsoft.com/office/officeart/2005/8/layout/hList1"/>
    <dgm:cxn modelId="{AC3B1E10-645D-4CA6-99F0-F5B60C501EDC}" type="presParOf" srcId="{C0D8B157-C11C-4BC7-A733-FCE3DA425DC8}" destId="{6BB18133-B261-4E49-A8D2-2F491291B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01.04.2016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Dot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notation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db.users.find</a:t>
            </a:r>
            <a:r>
              <a:rPr lang="de-CH" dirty="0">
                <a:sym typeface="Wingdings" panose="05000000000000000000" pitchFamily="2" charset="2"/>
              </a:rPr>
              <a:t>("</a:t>
            </a:r>
            <a:r>
              <a:rPr lang="de-CH" dirty="0" err="1">
                <a:sym typeface="Wingdings" panose="05000000000000000000" pitchFamily="2" charset="2"/>
              </a:rPr>
              <a:t>email.work</a:t>
            </a:r>
            <a:r>
              <a:rPr lang="de-CH" dirty="0">
                <a:sym typeface="Wingdings" panose="05000000000000000000" pitchFamily="2" charset="2"/>
              </a:rPr>
              <a:t>": "daniel@tiefenauer.info"})</a:t>
            </a:r>
          </a:p>
          <a:p>
            <a:r>
              <a:rPr lang="de-CH" dirty="0">
                <a:sym typeface="Wingdings" panose="05000000000000000000" pitchFamily="2" charset="2"/>
              </a:rPr>
              <a:t>Cursors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hasNext</a:t>
            </a:r>
            <a:r>
              <a:rPr lang="de-CH" dirty="0">
                <a:sym typeface="Wingdings" panose="05000000000000000000" pitchFamily="2" charset="2"/>
              </a:rPr>
              <a:t>() / </a:t>
            </a:r>
            <a:r>
              <a:rPr lang="de-CH" dirty="0" err="1">
                <a:sym typeface="Wingdings" panose="05000000000000000000" pitchFamily="2" charset="2"/>
              </a:rPr>
              <a:t>next</a:t>
            </a:r>
            <a:r>
              <a:rPr lang="de-CH" dirty="0">
                <a:sym typeface="Wingdings" panose="05000000000000000000" pitchFamily="2" charset="2"/>
              </a:rPr>
              <a:t>()</a:t>
            </a:r>
          </a:p>
          <a:p>
            <a:r>
              <a:rPr lang="de-CH" dirty="0" err="1">
                <a:sym typeface="Wingdings" panose="05000000000000000000" pitchFamily="2" charset="2"/>
              </a:rPr>
              <a:t>Sorting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db.people.sort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-1})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Limit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</a:t>
            </a:r>
            <a:r>
              <a:rPr lang="de-CH" dirty="0" err="1" smtClean="0">
                <a:sym typeface="Wingdings" panose="05000000000000000000" pitchFamily="2" charset="2"/>
              </a:rPr>
              <a:t>regex</a:t>
            </a:r>
            <a:r>
              <a:rPr lang="de-CH" dirty="0" smtClean="0">
                <a:sym typeface="Wingdings" panose="05000000000000000000" pitchFamily="2" charset="2"/>
              </a:rPr>
              <a:t>: "^A"}}).</a:t>
            </a:r>
            <a:r>
              <a:rPr lang="de-CH" dirty="0" err="1" smtClean="0">
                <a:sym typeface="Wingdings" panose="05000000000000000000" pitchFamily="2" charset="2"/>
              </a:rPr>
              <a:t>limit</a:t>
            </a:r>
            <a:r>
              <a:rPr lang="de-CH" dirty="0" smtClean="0">
                <a:sym typeface="Wingdings" panose="05000000000000000000" pitchFamily="2" charset="2"/>
              </a:rPr>
              <a:t>(5)</a:t>
            </a:r>
          </a:p>
          <a:p>
            <a:r>
              <a:rPr lang="de-CH" dirty="0" err="1" smtClean="0"/>
              <a:t>count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db.score.count</a:t>
            </a:r>
            <a:r>
              <a:rPr lang="de-CH" dirty="0"/>
              <a:t>({type: "</a:t>
            </a:r>
            <a:r>
              <a:rPr lang="de-CH" dirty="0" err="1"/>
              <a:t>essay</a:t>
            </a:r>
            <a:r>
              <a:rPr lang="de-CH" dirty="0"/>
              <a:t>", 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36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"Smith"},{</a:t>
            </a:r>
            <a:r>
              <a:rPr lang="de-CH" dirty="0" err="1" smtClean="0"/>
              <a:t>name</a:t>
            </a:r>
            <a:r>
              <a:rPr lang="de-CH" dirty="0" smtClean="0"/>
              <a:t>: "Thompson", </a:t>
            </a:r>
            <a:r>
              <a:rPr lang="de-CH" dirty="0" err="1" smtClean="0"/>
              <a:t>salary</a:t>
            </a:r>
            <a:r>
              <a:rPr lang="de-CH" dirty="0" smtClean="0"/>
              <a:t>: 50000})</a:t>
            </a:r>
          </a:p>
          <a:p>
            <a:r>
              <a:rPr lang="de-CH" dirty="0" smtClean="0"/>
              <a:t>Update/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 {</a:t>
            </a:r>
            <a:r>
              <a:rPr lang="de-CH" dirty="0" err="1" smtClean="0"/>
              <a:t>name</a:t>
            </a:r>
            <a:r>
              <a:rPr lang="de-CH" dirty="0" smtClean="0"/>
              <a:t> "Alice"}, { 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30 }})</a:t>
            </a:r>
          </a:p>
          <a:p>
            <a:r>
              <a:rPr lang="de-CH" dirty="0" err="1" smtClean="0"/>
              <a:t>Increment</a:t>
            </a:r>
            <a:r>
              <a:rPr lang="de-CH" dirty="0" smtClean="0"/>
              <a:t>/</a:t>
            </a:r>
            <a:r>
              <a:rPr lang="de-CH" dirty="0" err="1" smtClean="0"/>
              <a:t>add</a:t>
            </a:r>
            <a:r>
              <a:rPr lang="de-CH" dirty="0" smtClean="0"/>
              <a:t>*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(*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increment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"Alice"}, {$</a:t>
            </a:r>
            <a:r>
              <a:rPr lang="de-CH" dirty="0" err="1" smtClean="0"/>
              <a:t>inc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"Jones"},{$</a:t>
            </a:r>
            <a:r>
              <a:rPr lang="de-CH" dirty="0" err="1" smtClean="0"/>
              <a:t>unset</a:t>
            </a:r>
            <a:r>
              <a:rPr lang="de-CH" dirty="0" smtClean="0"/>
              <a:t>: {</a:t>
            </a:r>
            <a:r>
              <a:rPr lang="de-CH" dirty="0" err="1" smtClean="0"/>
              <a:t>profession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Save </a:t>
            </a:r>
            <a:r>
              <a:rPr lang="de-CH" dirty="0" err="1" smtClean="0"/>
              <a:t>or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"George"}, {$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40}}, {</a:t>
            </a:r>
            <a:r>
              <a:rPr lang="de-CH" dirty="0" err="1" smtClean="0"/>
              <a:t>upsert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Multi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({}, {$</a:t>
            </a:r>
            <a:r>
              <a:rPr lang="de-CH" dirty="0" err="1" smtClean="0"/>
              <a:t>set</a:t>
            </a:r>
            <a:r>
              <a:rPr lang="de-CH" dirty="0" smtClean="0"/>
              <a:t>: {title: "</a:t>
            </a:r>
            <a:r>
              <a:rPr lang="de-CH" dirty="0" err="1" smtClean="0"/>
              <a:t>Dr</a:t>
            </a:r>
            <a:r>
              <a:rPr lang="de-CH" dirty="0" smtClean="0"/>
              <a:t>"}}, {</a:t>
            </a:r>
            <a:r>
              <a:rPr lang="de-CH" dirty="0" err="1" smtClean="0"/>
              <a:t>multi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db.collection.update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update [, </a:t>
            </a:r>
            <a:r>
              <a:rPr lang="de-CH" dirty="0" err="1" smtClean="0"/>
              <a:t>options</a:t>
            </a: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2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Array </a:t>
            </a:r>
            <a:r>
              <a:rPr lang="de-CH" dirty="0" err="1" smtClean="0"/>
              <a:t>element</a:t>
            </a:r>
            <a:r>
              <a:rPr lang="de-CH" dirty="0" smtClean="0"/>
              <a:t> </a:t>
            </a:r>
            <a:r>
              <a:rPr lang="de-CH" dirty="0" err="1" smtClean="0"/>
              <a:t>manipulation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</a:t>
            </a:r>
            <a:r>
              <a:rPr lang="de-CH" dirty="0" err="1" smtClean="0"/>
              <a:t>set</a:t>
            </a:r>
            <a:r>
              <a:rPr lang="de-CH" dirty="0" smtClean="0"/>
              <a:t>: {"a.2": 5}})</a:t>
            </a:r>
          </a:p>
          <a:p>
            <a:r>
              <a:rPr lang="de-CH" dirty="0" smtClean="0"/>
              <a:t>Array push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{$push: {a: 6}})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pushAll</a:t>
            </a:r>
            <a:r>
              <a:rPr lang="de-CH" dirty="0"/>
              <a:t>: {a: [7,8,9</a:t>
            </a:r>
            <a:r>
              <a:rPr lang="de-CH" dirty="0" smtClean="0"/>
              <a:t>]}}) (</a:t>
            </a:r>
            <a:r>
              <a:rPr lang="de-CH" dirty="0" err="1" smtClean="0"/>
              <a:t>deprecated</a:t>
            </a:r>
            <a:r>
              <a:rPr lang="de-CH" dirty="0" smtClean="0"/>
              <a:t>)</a:t>
            </a:r>
          </a:p>
          <a:p>
            <a:r>
              <a:rPr lang="de-CH" dirty="0" smtClean="0"/>
              <a:t>Array </a:t>
            </a:r>
            <a:r>
              <a:rPr lang="de-CH" dirty="0" err="1" smtClean="0"/>
              <a:t>pop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/</a:t>
            </a:r>
            <a:r>
              <a:rPr lang="de-CH" dirty="0" err="1" smtClean="0"/>
              <a:t>right</a:t>
            </a:r>
            <a:r>
              <a:rPr lang="de-CH" dirty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pop</a:t>
            </a:r>
            <a:r>
              <a:rPr lang="de-CH" dirty="0" smtClean="0"/>
              <a:t>: </a:t>
            </a:r>
            <a:r>
              <a:rPr lang="de-CH" dirty="0"/>
              <a:t>{a: </a:t>
            </a:r>
            <a:r>
              <a:rPr lang="de-CH" dirty="0" smtClean="0"/>
              <a:t>1}})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pop</a:t>
            </a:r>
            <a:r>
              <a:rPr lang="de-CH" dirty="0"/>
              <a:t>: {a: </a:t>
            </a:r>
            <a:r>
              <a:rPr lang="de-CH" dirty="0" smtClean="0"/>
              <a:t>-1}})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element</a:t>
            </a:r>
            <a:r>
              <a:rPr lang="de-CH" dirty="0" smtClean="0"/>
              <a:t>(s)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smtClean="0"/>
              <a:t>pull: </a:t>
            </a:r>
            <a:r>
              <a:rPr lang="de-CH" dirty="0"/>
              <a:t>{a: </a:t>
            </a:r>
            <a:r>
              <a:rPr lang="de-CH" dirty="0" smtClean="0"/>
              <a:t>5}})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 smtClean="0"/>
              <a:t>pullAll</a:t>
            </a:r>
            <a:r>
              <a:rPr lang="de-CH" dirty="0"/>
              <a:t>: {a: </a:t>
            </a:r>
            <a:r>
              <a:rPr lang="de-CH" dirty="0" smtClean="0"/>
              <a:t>[2,4]}})</a:t>
            </a:r>
          </a:p>
          <a:p>
            <a:r>
              <a:rPr lang="de-CH" dirty="0" smtClean="0"/>
              <a:t>Push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exists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/>
              <a:t>{a: 5}})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49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explicitly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 smtClean="0"/>
              <a:t>Updates </a:t>
            </a:r>
            <a:r>
              <a:rPr lang="de-CH" dirty="0" err="1" smtClean="0"/>
              <a:t>are</a:t>
            </a:r>
            <a:r>
              <a:rPr lang="de-CH" dirty="0" smtClean="0"/>
              <a:t> single-</a:t>
            </a:r>
            <a:r>
              <a:rPr lang="de-CH" dirty="0" err="1" smtClean="0"/>
              <a:t>threaded</a:t>
            </a:r>
            <a:endParaRPr lang="de-CH" dirty="0" smtClean="0"/>
          </a:p>
          <a:p>
            <a:pPr lvl="1"/>
            <a:r>
              <a:rPr lang="de-CH" dirty="0" smtClean="0"/>
              <a:t>Multi-updates NOT </a:t>
            </a:r>
            <a:r>
              <a:rPr lang="de-CH" dirty="0" err="1" smtClean="0"/>
              <a:t>isolated</a:t>
            </a:r>
            <a:endParaRPr lang="de-CH" dirty="0" smtClean="0"/>
          </a:p>
          <a:p>
            <a:pPr lvl="1"/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Individual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97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Removing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Remove individual </a:t>
            </a:r>
            <a:r>
              <a:rPr lang="de-CH" dirty="0" err="1" smtClean="0"/>
              <a:t>documents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"M"}})</a:t>
            </a:r>
          </a:p>
          <a:p>
            <a:r>
              <a:rPr lang="de-CH" dirty="0" smtClean="0"/>
              <a:t>Drop </a:t>
            </a:r>
            <a:r>
              <a:rPr lang="de-CH" dirty="0" err="1" smtClean="0"/>
              <a:t>collection</a:t>
            </a:r>
            <a:r>
              <a:rPr lang="de-CH" dirty="0" smtClean="0"/>
              <a:t> (</a:t>
            </a:r>
            <a:r>
              <a:rPr lang="de-CH" dirty="0" err="1" smtClean="0"/>
              <a:t>drop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db.people.drop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Remove all </a:t>
            </a:r>
            <a:r>
              <a:rPr lang="de-CH" dirty="0" err="1" smtClean="0"/>
              <a:t>documents</a:t>
            </a:r>
            <a:r>
              <a:rPr lang="de-CH" dirty="0" smtClean="0"/>
              <a:t> (</a:t>
            </a:r>
            <a:r>
              <a:rPr lang="de-CH" dirty="0" err="1" smtClean="0"/>
              <a:t>truncate</a:t>
            </a:r>
            <a:r>
              <a:rPr lang="de-CH" dirty="0" smtClean="0"/>
              <a:t>, non-</a:t>
            </a:r>
            <a:r>
              <a:rPr lang="de-CH" dirty="0" err="1" smtClean="0"/>
              <a:t>atomic</a:t>
            </a:r>
            <a:r>
              <a:rPr lang="de-CH" dirty="0" smtClean="0"/>
              <a:t>):</a:t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({})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db.collection.remove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vs. Relational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ObjectID</a:t>
            </a:r>
            <a:r>
              <a:rPr lang="de-CH" dirty="0" smtClean="0"/>
              <a:t> (PK)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43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Driver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Maven</a:t>
            </a:r>
            <a:r>
              <a:rPr lang="de-CH" dirty="0"/>
              <a:t>: 'org.mongodb:mongo-java-driver:3.2.2'</a:t>
            </a:r>
          </a:p>
          <a:p>
            <a:r>
              <a:rPr lang="de-CH" dirty="0"/>
              <a:t>Client: </a:t>
            </a:r>
            <a:r>
              <a:rPr lang="de-CH" dirty="0" err="1" smtClean="0"/>
              <a:t>com.mongodb.MongoClient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1293" y="2992511"/>
            <a:ext cx="65950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withReadPreference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ReadPreference.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48478"/>
          </a:xfrm>
        </p:spPr>
        <p:txBody>
          <a:bodyPr/>
          <a:lstStyle/>
          <a:p>
            <a:r>
              <a:rPr lang="de-CH" dirty="0" smtClean="0"/>
              <a:t>Simple K/V-</a:t>
            </a:r>
            <a:r>
              <a:rPr lang="de-CH" dirty="0" err="1" smtClean="0"/>
              <a:t>Map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44123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Map</a:t>
            </a:r>
            <a:r>
              <a:rPr lang="de-CH" dirty="0" smtClean="0"/>
              <a:t>&lt;String, </a:t>
            </a:r>
            <a:r>
              <a:rPr lang="de-CH" dirty="0" err="1" smtClean="0"/>
              <a:t>Object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659077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Serializable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829169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Bson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244123" y="4001294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Document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3966307" y="2946400"/>
            <a:ext cx="2414955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  <a:endCxn id="4" idx="2"/>
          </p:cNvCxnSpPr>
          <p:nvPr/>
        </p:nvCxnSpPr>
        <p:spPr>
          <a:xfrm flipV="1">
            <a:off x="6381262" y="2946400"/>
            <a:ext cx="0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  <a:endCxn id="5" idx="2"/>
          </p:cNvCxnSpPr>
          <p:nvPr/>
        </p:nvCxnSpPr>
        <p:spPr>
          <a:xfrm flipV="1">
            <a:off x="6381262" y="2946400"/>
            <a:ext cx="2414954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6923" y="4524742"/>
            <a:ext cx="729956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document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"MongoDB, Hello"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"objectID"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"null"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"embeddedDoc"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document.getString(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document.getInteger(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BsonDocument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Typesafety</a:t>
            </a:r>
            <a:endParaRPr lang="de-CH" dirty="0" smtClean="0"/>
          </a:p>
          <a:p>
            <a:r>
              <a:rPr lang="de-CH" dirty="0" smtClean="0"/>
              <a:t>K/V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BsonValue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912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Query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Ev. Direkt auf die </a:t>
            </a:r>
            <a:r>
              <a:rPr lang="de-CH" dirty="0" smtClean="0"/>
              <a:t>Find-Folie</a:t>
            </a:r>
          </a:p>
          <a:p>
            <a:r>
              <a:rPr lang="de-CH" dirty="0" smtClean="0"/>
              <a:t>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cursor</a:t>
            </a:r>
            <a:endParaRPr lang="de-CH" dirty="0" smtClean="0"/>
          </a:p>
          <a:p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r>
              <a:rPr lang="de-CH" dirty="0" err="1" smtClean="0"/>
              <a:t>Counting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68815" y="2034173"/>
            <a:ext cx="82296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cursor.hasNext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356379"/>
            <a:ext cx="55020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097300"/>
            <a:ext cx="874541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com.mongodb.client.model.Filters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Selecting</a:t>
            </a:r>
            <a:r>
              <a:rPr lang="de-CH" dirty="0" smtClean="0"/>
              <a:t>"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attributes</a:t>
            </a:r>
            <a:r>
              <a:rPr lang="de-CH" dirty="0" smtClean="0"/>
              <a:t> 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95052" y="2420191"/>
            <a:ext cx="851095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052" y="4909725"/>
            <a:ext cx="502529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com.mongodb.client.model.Projections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0026" y="3549489"/>
            <a:ext cx="922215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Sorting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Sort</a:t>
            </a:r>
            <a:endParaRPr lang="de-CH" dirty="0" smtClean="0"/>
          </a:p>
          <a:p>
            <a:r>
              <a:rPr lang="de-CH" dirty="0" smtClean="0"/>
              <a:t>Skip</a:t>
            </a:r>
          </a:p>
          <a:p>
            <a:r>
              <a:rPr lang="de-CH" dirty="0" err="1" smtClean="0"/>
              <a:t>limit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8170" y="1412629"/>
            <a:ext cx="483777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Replacing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r>
              <a:rPr lang="de-CH" dirty="0" err="1" smtClean="0"/>
              <a:t>Updating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pPr lvl="1"/>
            <a:r>
              <a:rPr lang="de-CH" dirty="0" smtClean="0"/>
              <a:t>Can also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upserts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7673" y="566241"/>
            <a:ext cx="797312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collection.replaceOne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UpdateOptions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Delete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smtClean="0"/>
              <a:t>Delete </a:t>
            </a:r>
            <a:r>
              <a:rPr lang="de-CH" dirty="0" err="1" smtClean="0"/>
              <a:t>many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3825" y="2452597"/>
            <a:ext cx="450881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1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Transactions</a:t>
            </a:r>
          </a:p>
          <a:p>
            <a:r>
              <a:rPr lang="de-CH" dirty="0" err="1" smtClean="0"/>
              <a:t>Schemaless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endParaRPr lang="de-CH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1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(SQL: Strings)</a:t>
            </a:r>
          </a:p>
          <a:p>
            <a:r>
              <a:rPr lang="de-CH" dirty="0" smtClean="0"/>
              <a:t>OO-Language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DB</a:t>
            </a:r>
          </a:p>
          <a:p>
            <a:pPr lvl="1"/>
            <a:r>
              <a:rPr lang="de-CH" dirty="0" smtClean="0"/>
              <a:t>JavaScript (Shell)</a:t>
            </a:r>
          </a:p>
          <a:p>
            <a:pPr lvl="1"/>
            <a:r>
              <a:rPr lang="de-CH" dirty="0" smtClean="0"/>
              <a:t>Java</a:t>
            </a:r>
          </a:p>
          <a:p>
            <a:pPr lvl="1"/>
            <a:r>
              <a:rPr lang="de-CH" dirty="0" smtClean="0"/>
              <a:t>C#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2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Everything’s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Insert</a:t>
            </a:r>
            <a:br>
              <a:rPr lang="de-CH" dirty="0" smtClean="0"/>
            </a:br>
            <a:r>
              <a:rPr lang="en-US" dirty="0" err="1"/>
              <a:t>db.fruit.insert</a:t>
            </a:r>
            <a:r>
              <a:rPr lang="en-US" dirty="0"/>
              <a:t>({name: "apple", color: "red", shape: "round"})</a:t>
            </a:r>
            <a:endParaRPr lang="de-CH" dirty="0" smtClean="0"/>
          </a:p>
          <a:p>
            <a:r>
              <a:rPr lang="de-CH" dirty="0" smtClean="0"/>
              <a:t>Find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en-US" dirty="0" smtClean="0"/>
              <a:t>“Jones"</a:t>
            </a:r>
            <a:r>
              <a:rPr lang="de-CH" dirty="0" smtClean="0"/>
              <a:t>})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/>
              <a:t>“Jones"</a:t>
            </a:r>
            <a:r>
              <a:rPr lang="de-CH" dirty="0" smtClean="0"/>
              <a:t>}, 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 smtClean="0"/>
              <a:t>true, _id: false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Update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 smtClean="0"/>
          </a:p>
          <a:p>
            <a:r>
              <a:rPr lang="de-CH" dirty="0" smtClean="0"/>
              <a:t>Remove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60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err="1"/>
              <a:t>db.fruit.find</a:t>
            </a:r>
            <a:r>
              <a:rPr lang="de-CH" dirty="0" smtClean="0"/>
              <a:t>() / </a:t>
            </a:r>
            <a:r>
              <a:rPr lang="de-CH" dirty="0" err="1" smtClean="0"/>
              <a:t>db.fruit.findOne</a:t>
            </a:r>
            <a:r>
              <a:rPr lang="de-CH" dirty="0" smtClean="0"/>
              <a:t>() ( +.</a:t>
            </a:r>
            <a:r>
              <a:rPr lang="de-CH" dirty="0" err="1" smtClean="0"/>
              <a:t>pretty</a:t>
            </a:r>
            <a:r>
              <a:rPr lang="de-CH" dirty="0" smtClean="0"/>
              <a:t>())</a:t>
            </a:r>
          </a:p>
          <a:p>
            <a:r>
              <a:rPr lang="de-CH" dirty="0" err="1" smtClean="0"/>
              <a:t>db.fruit.find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</a:t>
            </a:r>
            <a:r>
              <a:rPr lang="de-CH" dirty="0" err="1" smtClean="0"/>
              <a:t>projection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Equality</a:t>
            </a:r>
            <a:r>
              <a:rPr lang="de-CH" dirty="0" smtClean="0"/>
              <a:t>/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gt</a:t>
            </a:r>
            <a:r>
              <a:rPr lang="de-CH" dirty="0" smtClean="0"/>
              <a:t>/$</a:t>
            </a:r>
            <a:r>
              <a:rPr lang="de-CH" dirty="0" err="1" smtClean="0"/>
              <a:t>lt</a:t>
            </a:r>
            <a:r>
              <a:rPr lang="de-CH" dirty="0" smtClean="0"/>
              <a:t>/$</a:t>
            </a:r>
            <a:r>
              <a:rPr lang="de-CH" dirty="0" err="1" smtClean="0"/>
              <a:t>gte</a:t>
            </a:r>
            <a:r>
              <a:rPr lang="de-CH" dirty="0" smtClean="0"/>
              <a:t>/$</a:t>
            </a:r>
            <a:r>
              <a:rPr lang="de-CH" dirty="0" err="1" smtClean="0"/>
              <a:t>lte</a:t>
            </a:r>
            <a:endParaRPr lang="de-CH" dirty="0" smtClean="0"/>
          </a:p>
          <a:p>
            <a:r>
              <a:rPr lang="de-CH" dirty="0" smtClean="0"/>
              <a:t>Embedded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exists</a:t>
            </a:r>
            <a:r>
              <a:rPr lang="de-CH" dirty="0" smtClean="0"/>
              <a:t> / $</a:t>
            </a:r>
            <a:r>
              <a:rPr lang="de-CH" dirty="0" err="1" smtClean="0"/>
              <a:t>regex</a:t>
            </a:r>
            <a:r>
              <a:rPr lang="de-CH" dirty="0" smtClean="0"/>
              <a:t> / $type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db.users.find</a:t>
            </a:r>
            <a:r>
              <a:rPr lang="de-CH" dirty="0"/>
              <a:t>({</a:t>
            </a:r>
            <a:r>
              <a:rPr lang="de-CH" dirty="0" err="1"/>
              <a:t>name</a:t>
            </a:r>
            <a:r>
              <a:rPr lang="de-CH" dirty="0"/>
              <a:t>: {$</a:t>
            </a:r>
            <a:r>
              <a:rPr lang="de-CH" dirty="0" err="1"/>
              <a:t>regex</a:t>
            </a:r>
            <a:r>
              <a:rPr lang="de-CH" dirty="0"/>
              <a:t>: "q"}, email: {$</a:t>
            </a:r>
            <a:r>
              <a:rPr lang="de-CH" dirty="0" err="1"/>
              <a:t>exists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 smtClean="0"/>
              <a:t>}})</a:t>
            </a:r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or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db.scores.find</a:t>
            </a:r>
            <a:r>
              <a:rPr lang="de-CH" dirty="0"/>
              <a:t>({$</a:t>
            </a:r>
            <a:r>
              <a:rPr lang="de-CH" dirty="0" err="1"/>
              <a:t>or</a:t>
            </a:r>
            <a:r>
              <a:rPr lang="de-CH" dirty="0"/>
              <a:t>: [{ score: {$</a:t>
            </a:r>
            <a:r>
              <a:rPr lang="de-CH" dirty="0" err="1"/>
              <a:t>lt</a:t>
            </a:r>
            <a:r>
              <a:rPr lang="de-CH" dirty="0"/>
              <a:t>: 50}}, {score: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}}]})</a:t>
            </a:r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and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lt</a:t>
            </a:r>
            <a:r>
              <a:rPr lang="de-CH" dirty="0"/>
              <a:t>: "</a:t>
            </a:r>
            <a:r>
              <a:rPr lang="de-CH" dirty="0" smtClean="0"/>
              <a:t>Q"}}, 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gt</a:t>
            </a:r>
            <a:r>
              <a:rPr lang="de-CH" dirty="0"/>
              <a:t>: </a:t>
            </a:r>
            <a:r>
              <a:rPr lang="de-CH" dirty="0" smtClean="0"/>
              <a:t>"H"}}]})</a:t>
            </a:r>
            <a:br>
              <a:rPr lang="de-CH" dirty="0" smtClean="0"/>
            </a:br>
            <a:r>
              <a:rPr lang="de-CH" dirty="0" smtClean="0"/>
              <a:t>Attention: </a:t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({score: {$</a:t>
            </a:r>
            <a:r>
              <a:rPr lang="de-CH" dirty="0" err="1" smtClean="0"/>
              <a:t>gt</a:t>
            </a:r>
            <a:r>
              <a:rPr lang="de-CH" dirty="0" smtClean="0"/>
              <a:t>: 50}, score: {$</a:t>
            </a:r>
            <a:r>
              <a:rPr lang="de-CH" dirty="0" err="1" smtClean="0"/>
              <a:t>lt</a:t>
            </a:r>
            <a:r>
              <a:rPr lang="de-CH" dirty="0" smtClean="0"/>
              <a:t> : 60}}) 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as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db.scores.find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score: </a:t>
            </a:r>
            <a:r>
              <a:rPr lang="de-CH" dirty="0" smtClean="0"/>
              <a:t>{$</a:t>
            </a:r>
            <a:r>
              <a:rPr lang="de-CH" dirty="0" err="1" smtClean="0"/>
              <a:t>gt</a:t>
            </a:r>
            <a:r>
              <a:rPr lang="de-CH" dirty="0"/>
              <a:t>: 50}}, {score: </a:t>
            </a:r>
            <a:r>
              <a:rPr lang="de-CH" dirty="0" smtClean="0"/>
              <a:t>{</a:t>
            </a:r>
            <a:r>
              <a:rPr lang="de-CH" dirty="0" err="1" smtClean="0"/>
              <a:t>lgt</a:t>
            </a:r>
            <a:r>
              <a:rPr lang="de-CH" dirty="0"/>
              <a:t>: </a:t>
            </a:r>
            <a:r>
              <a:rPr lang="de-CH" dirty="0" smtClean="0"/>
              <a:t>60}}]})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why</a:t>
            </a:r>
            <a:r>
              <a:rPr lang="de-CH" dirty="0" smtClean="0">
                <a:sym typeface="Wingdings" panose="05000000000000000000" pitchFamily="2" charset="2"/>
              </a:rPr>
              <a:t>? 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$all: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all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(in </a:t>
            </a:r>
            <a:r>
              <a:rPr lang="de-CH" dirty="0" err="1" smtClean="0">
                <a:sym typeface="Wingdings" panose="05000000000000000000" pitchFamily="2" charset="2"/>
              </a:rPr>
              <a:t>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order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{$all: ["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", "</a:t>
            </a:r>
            <a:r>
              <a:rPr lang="de-CH" dirty="0" err="1" smtClean="0">
                <a:sym typeface="Wingdings" panose="05000000000000000000" pitchFamily="2" charset="2"/>
              </a:rPr>
              <a:t>beer</a:t>
            </a:r>
            <a:r>
              <a:rPr lang="de-CH" dirty="0" smtClean="0">
                <a:sym typeface="Wingdings" panose="05000000000000000000" pitchFamily="2" charset="2"/>
              </a:rPr>
              <a:t>"]}})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$in: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ONE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{$in: ["Howard", "John"]}})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Embedded </a:t>
            </a:r>
            <a:r>
              <a:rPr lang="de-CH" dirty="0" err="1" smtClean="0">
                <a:sym typeface="Wingdings" panose="05000000000000000000" pitchFamily="2" charset="2"/>
              </a:rPr>
              <a:t>arrays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treated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as</a:t>
            </a:r>
            <a:r>
              <a:rPr lang="de-CH" dirty="0" smtClean="0">
                <a:sym typeface="Wingdings" panose="05000000000000000000" pitchFamily="2" charset="2"/>
              </a:rPr>
              <a:t> top-level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querying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db.accounts.insert</a:t>
            </a:r>
            <a:r>
              <a:rPr lang="de-CH" dirty="0" smtClean="0">
                <a:sym typeface="Wingdings" panose="05000000000000000000" pitchFamily="2" charset="2"/>
              </a:rPr>
              <a:t>({ 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smtClean="0"/>
              <a:t>"Howard", </a:t>
            </a:r>
            <a:r>
              <a:rPr lang="de-CH" dirty="0" err="1" smtClean="0"/>
              <a:t>favorites</a:t>
            </a:r>
            <a:r>
              <a:rPr lang="de-CH" dirty="0" smtClean="0"/>
              <a:t>: ["</a:t>
            </a:r>
            <a:r>
              <a:rPr lang="de-CH" dirty="0" err="1" smtClean="0"/>
              <a:t>pretzels</a:t>
            </a:r>
            <a:r>
              <a:rPr lang="de-CH" dirty="0" smtClean="0"/>
              <a:t>", "</a:t>
            </a:r>
            <a:r>
              <a:rPr lang="de-CH" dirty="0" err="1" smtClean="0"/>
              <a:t>beer</a:t>
            </a:r>
            <a:r>
              <a:rPr lang="de-CH" dirty="0" smtClean="0"/>
              <a:t>"]</a:t>
            </a:r>
            <a:r>
              <a:rPr lang="de-CH" dirty="0" smtClean="0">
                <a:sym typeface="Wingdings" panose="05000000000000000000" pitchFamily="2" charset="2"/>
              </a:rPr>
              <a:t>})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"})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471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Breitbild</PresentationFormat>
  <Paragraphs>155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MongoDB for Java Devs</vt:lpstr>
      <vt:lpstr>TOC</vt:lpstr>
      <vt:lpstr>Context</vt:lpstr>
      <vt:lpstr>Introduction to MongoDB</vt:lpstr>
      <vt:lpstr>RDBMS vs. MongoDB</vt:lpstr>
      <vt:lpstr>Terminology</vt:lpstr>
      <vt:lpstr>Querying the database</vt:lpstr>
      <vt:lpstr>Everything’s an object!</vt:lpstr>
      <vt:lpstr>Find</vt:lpstr>
      <vt:lpstr>Find (contd)</vt:lpstr>
      <vt:lpstr>Updating</vt:lpstr>
      <vt:lpstr>Updating (contd)</vt:lpstr>
      <vt:lpstr>Updating (contd)</vt:lpstr>
      <vt:lpstr>Removing</vt:lpstr>
      <vt:lpstr>MongoDB vs. Relational</vt:lpstr>
      <vt:lpstr>MongoDB Java Driver</vt:lpstr>
      <vt:lpstr>Documents</vt:lpstr>
      <vt:lpstr>BsonDocument </vt:lpstr>
      <vt:lpstr>MongoDB Java Query</vt:lpstr>
      <vt:lpstr>Projections</vt:lpstr>
      <vt:lpstr>Sorting</vt:lpstr>
      <vt:lpstr>Updating</vt:lpstr>
      <vt:lpstr>Deleting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113</cp:revision>
  <dcterms:created xsi:type="dcterms:W3CDTF">2016-03-20T16:19:08Z</dcterms:created>
  <dcterms:modified xsi:type="dcterms:W3CDTF">2016-04-01T08:46:29Z</dcterms:modified>
</cp:coreProperties>
</file>