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96D48F-7673-4102-908B-C75B4265BA12}" v="5" dt="2020-03-19T02:15:03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an Rickman" userId="29813eac0426d4e1" providerId="LiveId" clId="{4A96D48F-7673-4102-908B-C75B4265BA12}"/>
    <pc:docChg chg="custSel addSld modSld">
      <pc:chgData name="Bryan Rickman" userId="29813eac0426d4e1" providerId="LiveId" clId="{4A96D48F-7673-4102-908B-C75B4265BA12}" dt="2020-03-19T02:18:37.934" v="212" actId="20577"/>
      <pc:docMkLst>
        <pc:docMk/>
      </pc:docMkLst>
      <pc:sldChg chg="modSp add mod">
        <pc:chgData name="Bryan Rickman" userId="29813eac0426d4e1" providerId="LiveId" clId="{4A96D48F-7673-4102-908B-C75B4265BA12}" dt="2020-03-19T02:10:56.122" v="88" actId="255"/>
        <pc:sldMkLst>
          <pc:docMk/>
          <pc:sldMk cId="1371072688" sldId="261"/>
        </pc:sldMkLst>
        <pc:spChg chg="mod">
          <ac:chgData name="Bryan Rickman" userId="29813eac0426d4e1" providerId="LiveId" clId="{4A96D48F-7673-4102-908B-C75B4265BA12}" dt="2020-03-19T02:08:09.362" v="27" actId="20577"/>
          <ac:spMkLst>
            <pc:docMk/>
            <pc:sldMk cId="1371072688" sldId="261"/>
            <ac:spMk id="2" creationId="{A31D908D-7736-48A4-AA5B-B4CA531C4F52}"/>
          </ac:spMkLst>
        </pc:spChg>
        <pc:spChg chg="mod">
          <ac:chgData name="Bryan Rickman" userId="29813eac0426d4e1" providerId="LiveId" clId="{4A96D48F-7673-4102-908B-C75B4265BA12}" dt="2020-03-19T02:10:56.122" v="88" actId="255"/>
          <ac:spMkLst>
            <pc:docMk/>
            <pc:sldMk cId="1371072688" sldId="261"/>
            <ac:spMk id="3" creationId="{E7BCF70C-3D8B-4C0D-B0D4-37CC152A2D2D}"/>
          </ac:spMkLst>
        </pc:spChg>
      </pc:sldChg>
      <pc:sldChg chg="modSp add mod">
        <pc:chgData name="Bryan Rickman" userId="29813eac0426d4e1" providerId="LiveId" clId="{4A96D48F-7673-4102-908B-C75B4265BA12}" dt="2020-03-19T02:18:37.934" v="212" actId="20577"/>
        <pc:sldMkLst>
          <pc:docMk/>
          <pc:sldMk cId="3033346149" sldId="262"/>
        </pc:sldMkLst>
        <pc:spChg chg="mod">
          <ac:chgData name="Bryan Rickman" userId="29813eac0426d4e1" providerId="LiveId" clId="{4A96D48F-7673-4102-908B-C75B4265BA12}" dt="2020-03-19T02:12:24.619" v="115" actId="20577"/>
          <ac:spMkLst>
            <pc:docMk/>
            <pc:sldMk cId="3033346149" sldId="262"/>
            <ac:spMk id="2" creationId="{C7C80CFC-127C-4894-8518-B76540143AF7}"/>
          </ac:spMkLst>
        </pc:spChg>
        <pc:spChg chg="mod">
          <ac:chgData name="Bryan Rickman" userId="29813eac0426d4e1" providerId="LiveId" clId="{4A96D48F-7673-4102-908B-C75B4265BA12}" dt="2020-03-19T02:18:37.934" v="212" actId="20577"/>
          <ac:spMkLst>
            <pc:docMk/>
            <pc:sldMk cId="3033346149" sldId="262"/>
            <ac:spMk id="3" creationId="{5B46060B-4A8E-4108-95F6-0134F3F8FB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efighters7804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8DF6-3848-48BC-AE36-2E9932F27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Tie Fighters “git” </a:t>
            </a:r>
            <a:r>
              <a:rPr lang="en-US" dirty="0" err="1"/>
              <a:t>movin</a:t>
            </a:r>
            <a:r>
              <a:rPr lang="en-US" dirty="0"/>
              <a:t>’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36535-2E55-4D0B-882D-B8D3C5E003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git and GitHub</a:t>
            </a:r>
          </a:p>
        </p:txBody>
      </p:sp>
    </p:spTree>
    <p:extLst>
      <p:ext uri="{BB962C8B-B14F-4D97-AF65-F5344CB8AC3E}">
        <p14:creationId xmlns:p14="http://schemas.microsoft.com/office/powerpoint/2010/main" val="217372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E2E7-1910-4ACF-989B-83DA73AD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BB91F-C9BE-42D2-AC5E-521F3207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Version Control System</a:t>
            </a:r>
          </a:p>
          <a:p>
            <a:r>
              <a:rPr lang="en-US" sz="2800" dirty="0"/>
              <a:t>Stores and tracks changes to your code</a:t>
            </a:r>
          </a:p>
          <a:p>
            <a:pPr lvl="1"/>
            <a:r>
              <a:rPr lang="en-US" sz="2600" dirty="0"/>
              <a:t>Locally…think track changes in Microsoft Word</a:t>
            </a:r>
          </a:p>
          <a:p>
            <a:pPr lvl="1"/>
            <a:r>
              <a:rPr lang="en-US" sz="2600" dirty="0"/>
              <a:t>Centralized…think library</a:t>
            </a:r>
          </a:p>
          <a:p>
            <a:pPr lvl="1"/>
            <a:r>
              <a:rPr lang="en-US" sz="2600" dirty="0"/>
              <a:t>Distributed…well…this is git</a:t>
            </a:r>
          </a:p>
        </p:txBody>
      </p:sp>
    </p:spTree>
    <p:extLst>
      <p:ext uri="{BB962C8B-B14F-4D97-AF65-F5344CB8AC3E}">
        <p14:creationId xmlns:p14="http://schemas.microsoft.com/office/powerpoint/2010/main" val="219042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ADFB7-2460-4395-8EE6-5B7385C03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VCS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566BD-2620-4576-9BA0-AEC7F2CF3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People make mistakes</a:t>
            </a:r>
          </a:p>
          <a:p>
            <a:r>
              <a:rPr lang="en-US" sz="2800" dirty="0"/>
              <a:t>Helps track down specific changes to find bugs</a:t>
            </a:r>
          </a:p>
          <a:p>
            <a:r>
              <a:rPr lang="en-US" sz="2800" dirty="0"/>
              <a:t>Allows multiple people to contribute</a:t>
            </a:r>
          </a:p>
        </p:txBody>
      </p:sp>
    </p:spTree>
    <p:extLst>
      <p:ext uri="{BB962C8B-B14F-4D97-AF65-F5344CB8AC3E}">
        <p14:creationId xmlns:p14="http://schemas.microsoft.com/office/powerpoint/2010/main" val="304758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BB86-B01E-49CB-90F9-A74BD0C7B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EA976-F7D6-4F00-9735-7C0EC225A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r>
              <a:rPr lang="en-US" sz="2800" dirty="0"/>
              <a:t>The best of both worlds</a:t>
            </a:r>
          </a:p>
          <a:p>
            <a:r>
              <a:rPr lang="en-US" sz="2800" dirty="0"/>
              <a:t>A distributed version control system</a:t>
            </a:r>
          </a:p>
          <a:p>
            <a:r>
              <a:rPr lang="en-US" sz="2800" dirty="0"/>
              <a:t>Created for the development on the Linux kernel by Linus Torvalds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7E16F5-97B7-4495-BD62-559E796C1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98132"/>
            <a:ext cx="4333632" cy="3521077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6DA0746-2807-4057-93EE-D4FBB45A0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6560" y="2912992"/>
            <a:ext cx="4065464" cy="169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4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8E95-9984-4E61-87E7-0906F114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What is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DA68D-E9F3-45B0-B44E-4190D2FCD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r>
              <a:rPr lang="en-US" sz="2800" dirty="0"/>
              <a:t>Largest online hosting platform of git repositories (not the only one)</a:t>
            </a:r>
          </a:p>
          <a:p>
            <a:r>
              <a:rPr lang="en-US" sz="2800" dirty="0"/>
              <a:t>Bought by Microsoft in 2018 for $7.5 billion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7E16F5-97B7-4495-BD62-559E796C1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98132"/>
            <a:ext cx="4333632" cy="3521077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BE39082-E69D-49A8-A1B9-9A64BB0E0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6560" y="2694641"/>
            <a:ext cx="4065464" cy="213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3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908D-7736-48A4-AA5B-B4CA531C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a GitHub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CF70C-3D8B-4C0D-B0D4-37CC152A2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You can set up a free account at </a:t>
            </a:r>
            <a:r>
              <a:rPr lang="en-US" sz="2800" dirty="0">
                <a:hlinkClick r:id="rId2"/>
              </a:rPr>
              <a:t>https://github.com/</a:t>
            </a:r>
            <a:endParaRPr lang="en-US" sz="2800" dirty="0"/>
          </a:p>
          <a:p>
            <a:r>
              <a:rPr lang="en-US" sz="2800" dirty="0"/>
              <a:t>Add your account to </a:t>
            </a:r>
            <a:r>
              <a:rPr lang="en-US" sz="2800" dirty="0">
                <a:hlinkClick r:id="rId3"/>
              </a:rPr>
              <a:t>https://github.com/tiefighters7804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07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0CFC-127C-4894-8518-B7654014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6060B-4A8E-4108-95F6-0134F3F8F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</a:t>
            </a:r>
          </a:p>
          <a:p>
            <a:r>
              <a:rPr lang="en-US" dirty="0"/>
              <a:t>status</a:t>
            </a:r>
          </a:p>
          <a:p>
            <a:r>
              <a:rPr lang="en-US" dirty="0"/>
              <a:t>pull</a:t>
            </a:r>
          </a:p>
          <a:p>
            <a:r>
              <a:rPr lang="en-US" dirty="0"/>
              <a:t>checkout</a:t>
            </a:r>
          </a:p>
          <a:p>
            <a:r>
              <a:rPr lang="en-US" dirty="0"/>
              <a:t>branch</a:t>
            </a:r>
          </a:p>
          <a:p>
            <a:r>
              <a:rPr lang="en-US" dirty="0"/>
              <a:t>add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push</a:t>
            </a:r>
          </a:p>
          <a:p>
            <a:r>
              <a:rPr lang="en-US" dirty="0"/>
              <a:t>More info at </a:t>
            </a:r>
            <a:r>
              <a:rPr lang="en-US" dirty="0">
                <a:hlinkClick r:id="rId2"/>
              </a:rPr>
              <a:t>https://git-scm.com/doc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346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167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Calisto MT</vt:lpstr>
      <vt:lpstr>Wingdings 2</vt:lpstr>
      <vt:lpstr>Slate</vt:lpstr>
      <vt:lpstr>Tie Fighters “git” movin’</vt:lpstr>
      <vt:lpstr>What is a VCS</vt:lpstr>
      <vt:lpstr>Why use a VCS</vt:lpstr>
      <vt:lpstr>What is git?</vt:lpstr>
      <vt:lpstr>What is GitHub</vt:lpstr>
      <vt:lpstr>Set up a GitHub Account</vt:lpstr>
      <vt:lpstr>Basic git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 Fighters “git” movin’</dc:title>
  <dc:creator>Bryan Rickman</dc:creator>
  <cp:lastModifiedBy>Bryan Rickman</cp:lastModifiedBy>
  <cp:revision>1</cp:revision>
  <dcterms:created xsi:type="dcterms:W3CDTF">2020-03-19T02:02:49Z</dcterms:created>
  <dcterms:modified xsi:type="dcterms:W3CDTF">2020-03-19T02:18:44Z</dcterms:modified>
</cp:coreProperties>
</file>