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7" r:id="rId4"/>
    <p:sldId id="260" r:id="rId5"/>
    <p:sldId id="264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2F6CC62-A8FA-4CA3-B44E-705F9FC4EF55}" v="22" dt="2020-06-23T20:03:29.6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ancis, Thomas" userId="2e7f689e-290c-4746-ba0f-274b885931e9" providerId="ADAL" clId="{E2F6CC62-A8FA-4CA3-B44E-705F9FC4EF55}"/>
    <pc:docChg chg="addSld modSld">
      <pc:chgData name="Francis, Thomas" userId="2e7f689e-290c-4746-ba0f-274b885931e9" providerId="ADAL" clId="{E2F6CC62-A8FA-4CA3-B44E-705F9FC4EF55}" dt="2020-06-23T20:03:29.649" v="21"/>
      <pc:docMkLst>
        <pc:docMk/>
      </pc:docMkLst>
      <pc:sldChg chg="add">
        <pc:chgData name="Francis, Thomas" userId="2e7f689e-290c-4746-ba0f-274b885931e9" providerId="ADAL" clId="{E2F6CC62-A8FA-4CA3-B44E-705F9FC4EF55}" dt="2020-06-23T19:21:32.184" v="0"/>
        <pc:sldMkLst>
          <pc:docMk/>
          <pc:sldMk cId="3120845105" sldId="257"/>
        </pc:sldMkLst>
      </pc:sldChg>
      <pc:sldChg chg="add">
        <pc:chgData name="Francis, Thomas" userId="2e7f689e-290c-4746-ba0f-274b885931e9" providerId="ADAL" clId="{E2F6CC62-A8FA-4CA3-B44E-705F9FC4EF55}" dt="2020-06-23T19:25:52.582" v="1"/>
        <pc:sldMkLst>
          <pc:docMk/>
          <pc:sldMk cId="3646455698" sldId="258"/>
        </pc:sldMkLst>
      </pc:sldChg>
      <pc:sldChg chg="add">
        <pc:chgData name="Francis, Thomas" userId="2e7f689e-290c-4746-ba0f-274b885931e9" providerId="ADAL" clId="{E2F6CC62-A8FA-4CA3-B44E-705F9FC4EF55}" dt="2020-06-23T19:27:40.992" v="2"/>
        <pc:sldMkLst>
          <pc:docMk/>
          <pc:sldMk cId="2261067227" sldId="259"/>
        </pc:sldMkLst>
      </pc:sldChg>
      <pc:sldChg chg="add">
        <pc:chgData name="Francis, Thomas" userId="2e7f689e-290c-4746-ba0f-274b885931e9" providerId="ADAL" clId="{E2F6CC62-A8FA-4CA3-B44E-705F9FC4EF55}" dt="2020-06-23T19:29:19.158" v="3"/>
        <pc:sldMkLst>
          <pc:docMk/>
          <pc:sldMk cId="1218510847" sldId="260"/>
        </pc:sldMkLst>
      </pc:sldChg>
      <pc:sldChg chg="add">
        <pc:chgData name="Francis, Thomas" userId="2e7f689e-290c-4746-ba0f-274b885931e9" providerId="ADAL" clId="{E2F6CC62-A8FA-4CA3-B44E-705F9FC4EF55}" dt="2020-06-23T19:30:46.506" v="4"/>
        <pc:sldMkLst>
          <pc:docMk/>
          <pc:sldMk cId="1869608470" sldId="261"/>
        </pc:sldMkLst>
      </pc:sldChg>
      <pc:sldChg chg="add">
        <pc:chgData name="Francis, Thomas" userId="2e7f689e-290c-4746-ba0f-274b885931e9" providerId="ADAL" clId="{E2F6CC62-A8FA-4CA3-B44E-705F9FC4EF55}" dt="2020-06-23T19:31:18.217" v="5"/>
        <pc:sldMkLst>
          <pc:docMk/>
          <pc:sldMk cId="3390689853" sldId="262"/>
        </pc:sldMkLst>
      </pc:sldChg>
      <pc:sldChg chg="add">
        <pc:chgData name="Francis, Thomas" userId="2e7f689e-290c-4746-ba0f-274b885931e9" providerId="ADAL" clId="{E2F6CC62-A8FA-4CA3-B44E-705F9FC4EF55}" dt="2020-06-23T19:31:36.099" v="6"/>
        <pc:sldMkLst>
          <pc:docMk/>
          <pc:sldMk cId="3588991441" sldId="263"/>
        </pc:sldMkLst>
      </pc:sldChg>
      <pc:sldChg chg="modSp add">
        <pc:chgData name="Francis, Thomas" userId="2e7f689e-290c-4746-ba0f-274b885931e9" providerId="ADAL" clId="{E2F6CC62-A8FA-4CA3-B44E-705F9FC4EF55}" dt="2020-06-23T19:36:32.553" v="8"/>
        <pc:sldMkLst>
          <pc:docMk/>
          <pc:sldMk cId="2857083325" sldId="264"/>
        </pc:sldMkLst>
        <pc:spChg chg="mod">
          <ac:chgData name="Francis, Thomas" userId="2e7f689e-290c-4746-ba0f-274b885931e9" providerId="ADAL" clId="{E2F6CC62-A8FA-4CA3-B44E-705F9FC4EF55}" dt="2020-06-23T19:36:32.553" v="8"/>
          <ac:spMkLst>
            <pc:docMk/>
            <pc:sldMk cId="2857083325" sldId="264"/>
            <ac:spMk id="2" creationId="{03A83AAA-7579-4CCF-B549-55E15067F0C9}"/>
          </ac:spMkLst>
        </pc:spChg>
      </pc:sldChg>
      <pc:sldChg chg="add">
        <pc:chgData name="Francis, Thomas" userId="2e7f689e-290c-4746-ba0f-274b885931e9" providerId="ADAL" clId="{E2F6CC62-A8FA-4CA3-B44E-705F9FC4EF55}" dt="2020-06-23T19:37:06.500" v="9"/>
        <pc:sldMkLst>
          <pc:docMk/>
          <pc:sldMk cId="3954596595" sldId="265"/>
        </pc:sldMkLst>
      </pc:sldChg>
      <pc:sldChg chg="add">
        <pc:chgData name="Francis, Thomas" userId="2e7f689e-290c-4746-ba0f-274b885931e9" providerId="ADAL" clId="{E2F6CC62-A8FA-4CA3-B44E-705F9FC4EF55}" dt="2020-06-23T19:37:32.212" v="10"/>
        <pc:sldMkLst>
          <pc:docMk/>
          <pc:sldMk cId="769491226" sldId="266"/>
        </pc:sldMkLst>
      </pc:sldChg>
      <pc:sldChg chg="modSp add">
        <pc:chgData name="Francis, Thomas" userId="2e7f689e-290c-4746-ba0f-274b885931e9" providerId="ADAL" clId="{E2F6CC62-A8FA-4CA3-B44E-705F9FC4EF55}" dt="2020-06-23T19:40:22.187" v="12"/>
        <pc:sldMkLst>
          <pc:docMk/>
          <pc:sldMk cId="2268850528" sldId="267"/>
        </pc:sldMkLst>
        <pc:spChg chg="mod">
          <ac:chgData name="Francis, Thomas" userId="2e7f689e-290c-4746-ba0f-274b885931e9" providerId="ADAL" clId="{E2F6CC62-A8FA-4CA3-B44E-705F9FC4EF55}" dt="2020-06-23T19:40:22.187" v="12"/>
          <ac:spMkLst>
            <pc:docMk/>
            <pc:sldMk cId="2268850528" sldId="267"/>
            <ac:spMk id="2" creationId="{B3037C3D-BFC2-4468-9E2B-915398E1B4AA}"/>
          </ac:spMkLst>
        </pc:spChg>
      </pc:sldChg>
      <pc:sldChg chg="add">
        <pc:chgData name="Francis, Thomas" userId="2e7f689e-290c-4746-ba0f-274b885931e9" providerId="ADAL" clId="{E2F6CC62-A8FA-4CA3-B44E-705F9FC4EF55}" dt="2020-06-23T19:41:19.089" v="15"/>
        <pc:sldMkLst>
          <pc:docMk/>
          <pc:sldMk cId="1372409126" sldId="268"/>
        </pc:sldMkLst>
      </pc:sldChg>
      <pc:sldChg chg="modSp add">
        <pc:chgData name="Francis, Thomas" userId="2e7f689e-290c-4746-ba0f-274b885931e9" providerId="ADAL" clId="{E2F6CC62-A8FA-4CA3-B44E-705F9FC4EF55}" dt="2020-06-23T19:40:44.097" v="14"/>
        <pc:sldMkLst>
          <pc:docMk/>
          <pc:sldMk cId="2347595266" sldId="268"/>
        </pc:sldMkLst>
        <pc:spChg chg="mod">
          <ac:chgData name="Francis, Thomas" userId="2e7f689e-290c-4746-ba0f-274b885931e9" providerId="ADAL" clId="{E2F6CC62-A8FA-4CA3-B44E-705F9FC4EF55}" dt="2020-06-23T19:40:44.097" v="14"/>
          <ac:spMkLst>
            <pc:docMk/>
            <pc:sldMk cId="2347595266" sldId="268"/>
            <ac:spMk id="2" creationId="{98295DE0-31D7-4D91-A9AD-C3EE6CBCE0A4}"/>
          </ac:spMkLst>
        </pc:spChg>
      </pc:sldChg>
      <pc:sldChg chg="modSp add">
        <pc:chgData name="Francis, Thomas" userId="2e7f689e-290c-4746-ba0f-274b885931e9" providerId="ADAL" clId="{E2F6CC62-A8FA-4CA3-B44E-705F9FC4EF55}" dt="2020-06-23T19:44:39.336" v="17"/>
        <pc:sldMkLst>
          <pc:docMk/>
          <pc:sldMk cId="3782560227" sldId="269"/>
        </pc:sldMkLst>
        <pc:spChg chg="mod">
          <ac:chgData name="Francis, Thomas" userId="2e7f689e-290c-4746-ba0f-274b885931e9" providerId="ADAL" clId="{E2F6CC62-A8FA-4CA3-B44E-705F9FC4EF55}" dt="2020-06-23T19:44:39.336" v="17"/>
          <ac:spMkLst>
            <pc:docMk/>
            <pc:sldMk cId="3782560227" sldId="269"/>
            <ac:spMk id="2" creationId="{C8C62815-189A-4B56-BE46-22DD75FF65EF}"/>
          </ac:spMkLst>
        </pc:spChg>
      </pc:sldChg>
      <pc:sldChg chg="add">
        <pc:chgData name="Francis, Thomas" userId="2e7f689e-290c-4746-ba0f-274b885931e9" providerId="ADAL" clId="{E2F6CC62-A8FA-4CA3-B44E-705F9FC4EF55}" dt="2020-06-23T19:47:10.964" v="18"/>
        <pc:sldMkLst>
          <pc:docMk/>
          <pc:sldMk cId="3084942385" sldId="270"/>
        </pc:sldMkLst>
      </pc:sldChg>
      <pc:sldChg chg="add">
        <pc:chgData name="Francis, Thomas" userId="2e7f689e-290c-4746-ba0f-274b885931e9" providerId="ADAL" clId="{E2F6CC62-A8FA-4CA3-B44E-705F9FC4EF55}" dt="2020-06-23T19:49:29.744" v="19"/>
        <pc:sldMkLst>
          <pc:docMk/>
          <pc:sldMk cId="2554370827" sldId="271"/>
        </pc:sldMkLst>
      </pc:sldChg>
      <pc:sldChg chg="add">
        <pc:chgData name="Francis, Thomas" userId="2e7f689e-290c-4746-ba0f-274b885931e9" providerId="ADAL" clId="{E2F6CC62-A8FA-4CA3-B44E-705F9FC4EF55}" dt="2020-06-23T19:51:38.718" v="20"/>
        <pc:sldMkLst>
          <pc:docMk/>
          <pc:sldMk cId="3345576059" sldId="272"/>
        </pc:sldMkLst>
      </pc:sldChg>
      <pc:sldChg chg="add">
        <pc:chgData name="Francis, Thomas" userId="2e7f689e-290c-4746-ba0f-274b885931e9" providerId="ADAL" clId="{E2F6CC62-A8FA-4CA3-B44E-705F9FC4EF55}" dt="2020-06-23T20:03:29.649" v="21"/>
        <pc:sldMkLst>
          <pc:docMk/>
          <pc:sldMk cId="3166939221" sldId="273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14D6C-9B62-40E2-A81E-6E35687944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Name of This Business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D36364-E33E-43B3-8292-544DD087E1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 Adult Social Hub</a:t>
            </a:r>
          </a:p>
        </p:txBody>
      </p:sp>
    </p:spTree>
    <p:extLst>
      <p:ext uri="{BB962C8B-B14F-4D97-AF65-F5344CB8AC3E}">
        <p14:creationId xmlns:p14="http://schemas.microsoft.com/office/powerpoint/2010/main" val="1187920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2463E-1C73-4495-9B05-DD94995DA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people through the door: innovators and early adopters.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3C7887-2280-44A9-A116-CC573F0348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4912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37C3D-BFC2-4468-9E2B-915398E1B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people through the door: mainstream and late adopters.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175DE-DD27-4B6D-A263-AF7633BD3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8505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51A29-BC9A-4D1A-A73C-FDD2862C3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Maintaining Long-term relevancy: flexibility and foresight.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2A00CE-02EC-46F2-9902-98278BC8FA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Flexibility in space usage</a:t>
            </a:r>
          </a:p>
          <a:p>
            <a:r>
              <a:rPr lang="en-US" dirty="0"/>
              <a:t>Incorporation of tech at the very beginning to future-proof the space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4091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62815-189A-4B56-BE46-22DD75FF6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Maintaining Long-Term Relevancy: analyzing our consumer cycle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5FF881-FCB7-4DA1-8287-9465D4AC7E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5602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499FA-0186-4237-9979-3B7E11439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Avoiding Liability in the Kitchen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6D4DB8-51FC-457D-B0A1-049B0EF6BF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Supervisors</a:t>
            </a:r>
          </a:p>
          <a:p>
            <a:r>
              <a:rPr lang="en-US" dirty="0"/>
              <a:t>Liability waivers and allergy forms.</a:t>
            </a:r>
          </a:p>
          <a:p>
            <a:r>
              <a:rPr lang="en-US" dirty="0"/>
              <a:t>Separating food into food-specific fridges and shelves to prevent cross-contamination</a:t>
            </a:r>
          </a:p>
        </p:txBody>
      </p:sp>
    </p:spTree>
    <p:extLst>
      <p:ext uri="{BB962C8B-B14F-4D97-AF65-F5344CB8AC3E}">
        <p14:creationId xmlns:p14="http://schemas.microsoft.com/office/powerpoint/2010/main" val="30849423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DB1E5-3D5A-499C-92D8-9926CB2F0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of Business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2F2695-6742-4FC6-BCF3-A1BA616EF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Operate as a for-profit LLC, Co-Op</a:t>
            </a:r>
          </a:p>
          <a:p>
            <a:r>
              <a:rPr lang="en-US" dirty="0"/>
              <a:t>Operate as a non-profit, attempting to solve a public health issue</a:t>
            </a:r>
          </a:p>
        </p:txBody>
      </p:sp>
    </p:spTree>
    <p:extLst>
      <p:ext uri="{BB962C8B-B14F-4D97-AF65-F5344CB8AC3E}">
        <p14:creationId xmlns:p14="http://schemas.microsoft.com/office/powerpoint/2010/main" val="25543708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FDFBD-C4F8-4F2B-B418-027C2D923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B8266-80FE-4AE4-8A09-30C2E2B14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Operating Costs: ~$144,000 for the first five months of operation</a:t>
            </a:r>
          </a:p>
          <a:p>
            <a:r>
              <a:rPr lang="en-US" dirty="0"/>
              <a:t>Overhead: $39,000</a:t>
            </a:r>
          </a:p>
          <a:p>
            <a:r>
              <a:rPr lang="en-US" dirty="0"/>
              <a:t>Funding estimate total: $185,000</a:t>
            </a:r>
          </a:p>
          <a:p>
            <a:r>
              <a:rPr lang="en-US" dirty="0"/>
              <a:t>Break-even point: an engaged community of 250 people</a:t>
            </a:r>
          </a:p>
          <a:p>
            <a:r>
              <a:rPr lang="en-US" dirty="0"/>
              <a:t>Max community engagement capacity: 500 people</a:t>
            </a:r>
          </a:p>
        </p:txBody>
      </p:sp>
    </p:spTree>
    <p:extLst>
      <p:ext uri="{BB962C8B-B14F-4D97-AF65-F5344CB8AC3E}">
        <p14:creationId xmlns:p14="http://schemas.microsoft.com/office/powerpoint/2010/main" val="33455760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9C125-978B-4A83-AF64-24CCB912E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 Demographic: 18-34 year-olds in the New Haven County Area, 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DA088C-672F-4FD5-BCB0-9D0AA8F203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Target Demographic size in New Haven County: ~200,000 people</a:t>
            </a:r>
          </a:p>
          <a:p>
            <a:r>
              <a:rPr lang="en-US" dirty="0"/>
              <a:t>Percent of people needed to break even: 0.122%</a:t>
            </a:r>
          </a:p>
          <a:p>
            <a:r>
              <a:rPr lang="en-US" dirty="0"/>
              <a:t>Percent of people needed to reach max capacity: 0.2%</a:t>
            </a:r>
          </a:p>
        </p:txBody>
      </p:sp>
    </p:spTree>
    <p:extLst>
      <p:ext uri="{BB962C8B-B14F-4D97-AF65-F5344CB8AC3E}">
        <p14:creationId xmlns:p14="http://schemas.microsoft.com/office/powerpoint/2010/main" val="3166939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C27AA-D214-4CB7-B091-BBB36FE26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Loneliness Epidemic in the U.S.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BEB85-D66C-4239-B404-B1EAD1E1AB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Cite reasons why it exists</a:t>
            </a:r>
          </a:p>
          <a:p>
            <a:r>
              <a:rPr lang="en-US" dirty="0"/>
              <a:t>Cite that loneliness is public health problem</a:t>
            </a:r>
          </a:p>
        </p:txBody>
      </p:sp>
    </p:spTree>
    <p:extLst>
      <p:ext uri="{BB962C8B-B14F-4D97-AF65-F5344CB8AC3E}">
        <p14:creationId xmlns:p14="http://schemas.microsoft.com/office/powerpoint/2010/main" val="2261067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2D7CD-753D-4A6A-8CFD-C62EE5AAC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75984-AACC-404F-9DED-331D7A7B3F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Mitigate or reduce the loneliness epidemic in the U.S.</a:t>
            </a:r>
          </a:p>
          <a:p>
            <a:r>
              <a:rPr lang="en-US" dirty="0"/>
              <a:t>(include graphic of the loneliness epidemic)</a:t>
            </a:r>
          </a:p>
        </p:txBody>
      </p:sp>
    </p:spTree>
    <p:extLst>
      <p:ext uri="{BB962C8B-B14F-4D97-AF65-F5344CB8AC3E}">
        <p14:creationId xmlns:p14="http://schemas.microsoft.com/office/powerpoint/2010/main" val="3120845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E9493-B9AD-4917-A903-3B6FE53A9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 Saturation in the Digital Age:</a:t>
            </a:r>
            <a:br>
              <a:rPr lang="en-US" dirty="0"/>
            </a:br>
            <a:r>
              <a:rPr lang="en-US" dirty="0"/>
              <a:t>What has fallen?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CB06AD-75C0-48A3-9D8C-FF5CEE3919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510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83AAA-7579-4CCF-B549-55E15067F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 Saturation in the Digital Age:</a:t>
            </a:r>
            <a:br>
              <a:rPr lang="en-US" dirty="0"/>
            </a:br>
            <a:r>
              <a:rPr lang="en-US" dirty="0"/>
              <a:t>What has risen?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953C17-5FCD-4DAC-B513-0B581147C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083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5CCCA-E5E2-4C6E-A942-18132981F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Current Method of Meeting People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2BAF7-0615-4FB6-B39B-9CDCF6D1CA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608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D46B9-84F6-4361-8E76-6BAFE815F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Old Method of Meeting People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F4B873-5DDA-4F2C-8891-E4BC94C1F9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6898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ED4E4-98F4-4D9F-B822-03E91F005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Appealing to Human Nature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14445-E97F-4EB7-A9CF-27D818C15C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Universal Languages</a:t>
            </a:r>
          </a:p>
          <a:p>
            <a:r>
              <a:rPr lang="en-US" dirty="0"/>
              <a:t>Shared Activities</a:t>
            </a:r>
          </a:p>
          <a:p>
            <a:r>
              <a:rPr lang="en-US" dirty="0"/>
              <a:t>Amenities of a theoretical brick-and-mortar location</a:t>
            </a:r>
          </a:p>
        </p:txBody>
      </p:sp>
    </p:spTree>
    <p:extLst>
      <p:ext uri="{BB962C8B-B14F-4D97-AF65-F5344CB8AC3E}">
        <p14:creationId xmlns:p14="http://schemas.microsoft.com/office/powerpoint/2010/main" val="3588991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E6B99-EA4B-4CFC-8B53-A278E2903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B4A99F-C54A-4282-B4E7-C53053C15A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459659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49</TotalTime>
  <Words>273</Words>
  <Application>Microsoft Office PowerPoint</Application>
  <PresentationFormat>Widescreen</PresentationFormat>
  <Paragraphs>40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Century Gothic</vt:lpstr>
      <vt:lpstr>Wingdings 3</vt:lpstr>
      <vt:lpstr>Wisp</vt:lpstr>
      <vt:lpstr>Name of This Business</vt:lpstr>
      <vt:lpstr>The Loneliness Epidemic in the U.S.</vt:lpstr>
      <vt:lpstr>Mission</vt:lpstr>
      <vt:lpstr>App Saturation in the Digital Age: What has fallen?</vt:lpstr>
      <vt:lpstr>App Saturation in the Digital Age: What has risen?</vt:lpstr>
      <vt:lpstr>The Current Method of Meeting People</vt:lpstr>
      <vt:lpstr>The Old Method of Meeting People</vt:lpstr>
      <vt:lpstr>Appealing to Human Nature</vt:lpstr>
      <vt:lpstr>Practical Challenges</vt:lpstr>
      <vt:lpstr>Getting people through the door: innovators and early adopters.</vt:lpstr>
      <vt:lpstr>Getting people through the door: mainstream and late adopters.</vt:lpstr>
      <vt:lpstr>Maintaining Long-term relevancy: flexibility and foresight.</vt:lpstr>
      <vt:lpstr>Maintaining Long-Term Relevancy: analyzing our consumer cycle</vt:lpstr>
      <vt:lpstr>Avoiding Liability in the Kitchen</vt:lpstr>
      <vt:lpstr>Type of Business</vt:lpstr>
      <vt:lpstr>Finances</vt:lpstr>
      <vt:lpstr>Target Demographic: 18-34 year-olds in the New Haven County Area, 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Francis, Thomas</dc:creator>
  <cp:lastModifiedBy>Francis, Thomas</cp:lastModifiedBy>
  <cp:revision>1</cp:revision>
  <dcterms:created xsi:type="dcterms:W3CDTF">2020-06-23T18:57:38Z</dcterms:created>
  <dcterms:modified xsi:type="dcterms:W3CDTF">2020-06-23T20:06:28Z</dcterms:modified>
</cp:coreProperties>
</file>