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4D6C-9B62-40E2-A81E-6E3568794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36364-E33E-43B3-8292-544DD087E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Social Hub for Adults</a:t>
            </a:r>
          </a:p>
        </p:txBody>
      </p:sp>
    </p:spTree>
    <p:extLst>
      <p:ext uri="{BB962C8B-B14F-4D97-AF65-F5344CB8AC3E}">
        <p14:creationId xmlns:p14="http://schemas.microsoft.com/office/powerpoint/2010/main" val="1187920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Francis, Thomas</dc:creator>
  <cp:lastModifiedBy>Francis, Thomas</cp:lastModifiedBy>
  <cp:revision>1</cp:revision>
  <dcterms:created xsi:type="dcterms:W3CDTF">2020-06-23T18:57:38Z</dcterms:created>
  <dcterms:modified xsi:type="dcterms:W3CDTF">2020-06-23T18:59:39Z</dcterms:modified>
</cp:coreProperties>
</file>